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2" r:id="rId2"/>
    <p:sldId id="263" r:id="rId3"/>
    <p:sldId id="257" r:id="rId4"/>
    <p:sldId id="264" r:id="rId5"/>
    <p:sldId id="258" r:id="rId6"/>
    <p:sldId id="265" r:id="rId7"/>
    <p:sldId id="267" r:id="rId8"/>
    <p:sldId id="269" r:id="rId9"/>
    <p:sldId id="260" r:id="rId10"/>
    <p:sldId id="27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4648"/>
  </p:normalViewPr>
  <p:slideViewPr>
    <p:cSldViewPr snapToGrid="0" snapToObjects="1">
      <p:cViewPr varScale="1">
        <p:scale>
          <a:sx n="111" d="100"/>
          <a:sy n="111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B16534-8F7E-415B-B3FA-CDB766F49320}" type="doc">
      <dgm:prSet loTypeId="urn:microsoft.com/office/officeart/2005/8/layout/vProcess5" loCatId="process" qsTypeId="urn:microsoft.com/office/officeart/2005/8/quickstyle/simple3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3004767C-5FA1-4060-892C-94C7F7DFD61D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Что вы можете сказать про свой район?</a:t>
          </a:r>
        </a:p>
      </dgm:t>
    </dgm:pt>
    <dgm:pt modelId="{30458098-31B8-4107-ACA7-1293BB0E2B71}" type="parTrans" cxnId="{2C654279-4DCB-45B5-B5DC-49DBE9B42CF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293171-2460-439F-856F-5AEEECF23336}" type="sibTrans" cxnId="{2C654279-4DCB-45B5-B5DC-49DBE9B42CF0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10FB194-3DEC-404C-8735-42EEB7D883D2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Где он находится? </a:t>
          </a:r>
        </a:p>
      </dgm:t>
    </dgm:pt>
    <dgm:pt modelId="{90038C4D-301F-4535-9EBC-77DD1349478C}" type="parTrans" cxnId="{C3770D91-0F0D-4796-866B-EF3076C220C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2EC84D1-915B-4688-BF55-7A06F8D79C72}" type="sibTrans" cxnId="{C3770D91-0F0D-4796-866B-EF3076C220C1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24F49A7-FCCE-4ADA-A15B-13EA0AF14BE8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Какая у вас погода?</a:t>
          </a:r>
        </a:p>
      </dgm:t>
    </dgm:pt>
    <dgm:pt modelId="{46E5C68C-F505-4279-91BF-70B4E8B138F8}" type="parTrans" cxnId="{517DA9A0-BF4A-4C12-A17E-0B945038C18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F9ED29-71F2-49C9-A233-1BC1CE66C324}" type="sibTrans" cxnId="{517DA9A0-BF4A-4C12-A17E-0B945038C18B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69D1414-6292-4135-84C9-C618DD65E53E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Какие экологические проблемы есть?</a:t>
          </a:r>
        </a:p>
      </dgm:t>
    </dgm:pt>
    <dgm:pt modelId="{E3A798B4-BAC6-4C47-BBEF-6A01A2CE0881}" type="parTrans" cxnId="{C1C11856-D497-4D67-B502-984E1DA7C99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C92A1FB-0F06-44BF-ADDF-B066F55EBFFE}" type="sibTrans" cxnId="{C1C11856-D497-4D67-B502-984E1DA7C99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AA560FE-8EAE-436F-BA1A-9E619EF68851}" type="pres">
      <dgm:prSet presAssocID="{EAB16534-8F7E-415B-B3FA-CDB766F49320}" presName="outerComposite" presStyleCnt="0">
        <dgm:presLayoutVars>
          <dgm:chMax val="5"/>
          <dgm:dir/>
          <dgm:resizeHandles val="exact"/>
        </dgm:presLayoutVars>
      </dgm:prSet>
      <dgm:spPr/>
    </dgm:pt>
    <dgm:pt modelId="{61B95631-7CA6-46B6-8DED-53AC479FC724}" type="pres">
      <dgm:prSet presAssocID="{EAB16534-8F7E-415B-B3FA-CDB766F49320}" presName="dummyMaxCanvas" presStyleCnt="0">
        <dgm:presLayoutVars/>
      </dgm:prSet>
      <dgm:spPr/>
    </dgm:pt>
    <dgm:pt modelId="{33BC4160-5C3F-4416-9B45-16467279F13D}" type="pres">
      <dgm:prSet presAssocID="{EAB16534-8F7E-415B-B3FA-CDB766F49320}" presName="FourNodes_1" presStyleLbl="node1" presStyleIdx="0" presStyleCnt="4">
        <dgm:presLayoutVars>
          <dgm:bulletEnabled val="1"/>
        </dgm:presLayoutVars>
      </dgm:prSet>
      <dgm:spPr/>
    </dgm:pt>
    <dgm:pt modelId="{C11BB0A4-EFA1-4365-ACFB-685EF047A222}" type="pres">
      <dgm:prSet presAssocID="{EAB16534-8F7E-415B-B3FA-CDB766F49320}" presName="FourNodes_2" presStyleLbl="node1" presStyleIdx="1" presStyleCnt="4">
        <dgm:presLayoutVars>
          <dgm:bulletEnabled val="1"/>
        </dgm:presLayoutVars>
      </dgm:prSet>
      <dgm:spPr/>
    </dgm:pt>
    <dgm:pt modelId="{07135945-340C-4DA4-B9C4-A642F8BD2D34}" type="pres">
      <dgm:prSet presAssocID="{EAB16534-8F7E-415B-B3FA-CDB766F49320}" presName="FourNodes_3" presStyleLbl="node1" presStyleIdx="2" presStyleCnt="4">
        <dgm:presLayoutVars>
          <dgm:bulletEnabled val="1"/>
        </dgm:presLayoutVars>
      </dgm:prSet>
      <dgm:spPr/>
    </dgm:pt>
    <dgm:pt modelId="{AA8AA6DD-9CB4-420D-9305-148DD9BD8CD8}" type="pres">
      <dgm:prSet presAssocID="{EAB16534-8F7E-415B-B3FA-CDB766F49320}" presName="FourNodes_4" presStyleLbl="node1" presStyleIdx="3" presStyleCnt="4">
        <dgm:presLayoutVars>
          <dgm:bulletEnabled val="1"/>
        </dgm:presLayoutVars>
      </dgm:prSet>
      <dgm:spPr/>
    </dgm:pt>
    <dgm:pt modelId="{CFA66A96-AC95-4C6E-8E7B-B6B4DDCAE99B}" type="pres">
      <dgm:prSet presAssocID="{EAB16534-8F7E-415B-B3FA-CDB766F49320}" presName="FourConn_1-2" presStyleLbl="fgAccFollowNode1" presStyleIdx="0" presStyleCnt="3">
        <dgm:presLayoutVars>
          <dgm:bulletEnabled val="1"/>
        </dgm:presLayoutVars>
      </dgm:prSet>
      <dgm:spPr/>
    </dgm:pt>
    <dgm:pt modelId="{304CC161-5694-4DC5-8ABF-8851CB73F49A}" type="pres">
      <dgm:prSet presAssocID="{EAB16534-8F7E-415B-B3FA-CDB766F49320}" presName="FourConn_2-3" presStyleLbl="fgAccFollowNode1" presStyleIdx="1" presStyleCnt="3">
        <dgm:presLayoutVars>
          <dgm:bulletEnabled val="1"/>
        </dgm:presLayoutVars>
      </dgm:prSet>
      <dgm:spPr/>
    </dgm:pt>
    <dgm:pt modelId="{E7C82F17-F454-40D6-9164-ECAF6267D137}" type="pres">
      <dgm:prSet presAssocID="{EAB16534-8F7E-415B-B3FA-CDB766F49320}" presName="FourConn_3-4" presStyleLbl="fgAccFollowNode1" presStyleIdx="2" presStyleCnt="3">
        <dgm:presLayoutVars>
          <dgm:bulletEnabled val="1"/>
        </dgm:presLayoutVars>
      </dgm:prSet>
      <dgm:spPr/>
    </dgm:pt>
    <dgm:pt modelId="{DBA57277-CDF1-4B85-A76F-CBF32AAB5678}" type="pres">
      <dgm:prSet presAssocID="{EAB16534-8F7E-415B-B3FA-CDB766F49320}" presName="FourNodes_1_text" presStyleLbl="node1" presStyleIdx="3" presStyleCnt="4">
        <dgm:presLayoutVars>
          <dgm:bulletEnabled val="1"/>
        </dgm:presLayoutVars>
      </dgm:prSet>
      <dgm:spPr/>
    </dgm:pt>
    <dgm:pt modelId="{C12C8619-3913-4149-8717-BB159A29157B}" type="pres">
      <dgm:prSet presAssocID="{EAB16534-8F7E-415B-B3FA-CDB766F49320}" presName="FourNodes_2_text" presStyleLbl="node1" presStyleIdx="3" presStyleCnt="4">
        <dgm:presLayoutVars>
          <dgm:bulletEnabled val="1"/>
        </dgm:presLayoutVars>
      </dgm:prSet>
      <dgm:spPr/>
    </dgm:pt>
    <dgm:pt modelId="{ED28E55F-B788-4FF4-84C7-E7024F6A3305}" type="pres">
      <dgm:prSet presAssocID="{EAB16534-8F7E-415B-B3FA-CDB766F49320}" presName="FourNodes_3_text" presStyleLbl="node1" presStyleIdx="3" presStyleCnt="4">
        <dgm:presLayoutVars>
          <dgm:bulletEnabled val="1"/>
        </dgm:presLayoutVars>
      </dgm:prSet>
      <dgm:spPr/>
    </dgm:pt>
    <dgm:pt modelId="{7E7F8B7E-A1C5-478A-85BF-8F055DD17E4B}" type="pres">
      <dgm:prSet presAssocID="{EAB16534-8F7E-415B-B3FA-CDB766F49320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2247E26-5DFA-4D88-B06B-64461F813BE9}" type="presOf" srcId="{35F9ED29-71F2-49C9-A233-1BC1CE66C324}" destId="{E7C82F17-F454-40D6-9164-ECAF6267D137}" srcOrd="0" destOrd="0" presId="urn:microsoft.com/office/officeart/2005/8/layout/vProcess5"/>
    <dgm:cxn modelId="{C87D432C-7228-4810-9594-2AB21CE1EAB4}" type="presOf" srcId="{92EC84D1-915B-4688-BF55-7A06F8D79C72}" destId="{304CC161-5694-4DC5-8ABF-8851CB73F49A}" srcOrd="0" destOrd="0" presId="urn:microsoft.com/office/officeart/2005/8/layout/vProcess5"/>
    <dgm:cxn modelId="{8763C03F-F965-4E2F-B926-C1832844A2AA}" type="presOf" srcId="{3004767C-5FA1-4060-892C-94C7F7DFD61D}" destId="{33BC4160-5C3F-4416-9B45-16467279F13D}" srcOrd="0" destOrd="0" presId="urn:microsoft.com/office/officeart/2005/8/layout/vProcess5"/>
    <dgm:cxn modelId="{25EEB741-3437-4C40-BABC-A739421BFF8A}" type="presOf" srcId="{E69D1414-6292-4135-84C9-C618DD65E53E}" destId="{AA8AA6DD-9CB4-420D-9305-148DD9BD8CD8}" srcOrd="0" destOrd="0" presId="urn:microsoft.com/office/officeart/2005/8/layout/vProcess5"/>
    <dgm:cxn modelId="{BED61F65-652F-4423-A3D7-83AC01017605}" type="presOf" srcId="{E24F49A7-FCCE-4ADA-A15B-13EA0AF14BE8}" destId="{07135945-340C-4DA4-B9C4-A642F8BD2D34}" srcOrd="0" destOrd="0" presId="urn:microsoft.com/office/officeart/2005/8/layout/vProcess5"/>
    <dgm:cxn modelId="{681B0A6D-5763-4D93-838A-68E56AB896E3}" type="presOf" srcId="{E9293171-2460-439F-856F-5AEEECF23336}" destId="{CFA66A96-AC95-4C6E-8E7B-B6B4DDCAE99B}" srcOrd="0" destOrd="0" presId="urn:microsoft.com/office/officeart/2005/8/layout/vProcess5"/>
    <dgm:cxn modelId="{C1C11856-D497-4D67-B502-984E1DA7C99D}" srcId="{EAB16534-8F7E-415B-B3FA-CDB766F49320}" destId="{E69D1414-6292-4135-84C9-C618DD65E53E}" srcOrd="3" destOrd="0" parTransId="{E3A798B4-BAC6-4C47-BBEF-6A01A2CE0881}" sibTransId="{AC92A1FB-0F06-44BF-ADDF-B066F55EBFFE}"/>
    <dgm:cxn modelId="{2C654279-4DCB-45B5-B5DC-49DBE9B42CF0}" srcId="{EAB16534-8F7E-415B-B3FA-CDB766F49320}" destId="{3004767C-5FA1-4060-892C-94C7F7DFD61D}" srcOrd="0" destOrd="0" parTransId="{30458098-31B8-4107-ACA7-1293BB0E2B71}" sibTransId="{E9293171-2460-439F-856F-5AEEECF23336}"/>
    <dgm:cxn modelId="{C3770D91-0F0D-4796-866B-EF3076C220C1}" srcId="{EAB16534-8F7E-415B-B3FA-CDB766F49320}" destId="{610FB194-3DEC-404C-8735-42EEB7D883D2}" srcOrd="1" destOrd="0" parTransId="{90038C4D-301F-4535-9EBC-77DD1349478C}" sibTransId="{92EC84D1-915B-4688-BF55-7A06F8D79C72}"/>
    <dgm:cxn modelId="{A0DB4993-F913-4CA5-AB8D-C2A0C87E12F1}" type="presOf" srcId="{610FB194-3DEC-404C-8735-42EEB7D883D2}" destId="{C12C8619-3913-4149-8717-BB159A29157B}" srcOrd="1" destOrd="0" presId="urn:microsoft.com/office/officeart/2005/8/layout/vProcess5"/>
    <dgm:cxn modelId="{517DA9A0-BF4A-4C12-A17E-0B945038C18B}" srcId="{EAB16534-8F7E-415B-B3FA-CDB766F49320}" destId="{E24F49A7-FCCE-4ADA-A15B-13EA0AF14BE8}" srcOrd="2" destOrd="0" parTransId="{46E5C68C-F505-4279-91BF-70B4E8B138F8}" sibTransId="{35F9ED29-71F2-49C9-A233-1BC1CE66C324}"/>
    <dgm:cxn modelId="{02577CAE-4A35-402D-9359-F00605F516B8}" type="presOf" srcId="{E24F49A7-FCCE-4ADA-A15B-13EA0AF14BE8}" destId="{ED28E55F-B788-4FF4-84C7-E7024F6A3305}" srcOrd="1" destOrd="0" presId="urn:microsoft.com/office/officeart/2005/8/layout/vProcess5"/>
    <dgm:cxn modelId="{F90CB4CF-DE18-4595-9DD3-E19E4D27CBFB}" type="presOf" srcId="{EAB16534-8F7E-415B-B3FA-CDB766F49320}" destId="{3AA560FE-8EAE-436F-BA1A-9E619EF68851}" srcOrd="0" destOrd="0" presId="urn:microsoft.com/office/officeart/2005/8/layout/vProcess5"/>
    <dgm:cxn modelId="{D8832BD1-2A03-4D79-87E1-8CDFB86B7150}" type="presOf" srcId="{E69D1414-6292-4135-84C9-C618DD65E53E}" destId="{7E7F8B7E-A1C5-478A-85BF-8F055DD17E4B}" srcOrd="1" destOrd="0" presId="urn:microsoft.com/office/officeart/2005/8/layout/vProcess5"/>
    <dgm:cxn modelId="{2A046FE6-B4DB-46EA-AA9F-B282207837F3}" type="presOf" srcId="{3004767C-5FA1-4060-892C-94C7F7DFD61D}" destId="{DBA57277-CDF1-4B85-A76F-CBF32AAB5678}" srcOrd="1" destOrd="0" presId="urn:microsoft.com/office/officeart/2005/8/layout/vProcess5"/>
    <dgm:cxn modelId="{87C373EE-8A2A-47F0-8BA2-94FA90D7AF40}" type="presOf" srcId="{610FB194-3DEC-404C-8735-42EEB7D883D2}" destId="{C11BB0A4-EFA1-4365-ACFB-685EF047A222}" srcOrd="0" destOrd="0" presId="urn:microsoft.com/office/officeart/2005/8/layout/vProcess5"/>
    <dgm:cxn modelId="{F62BC6A5-C98A-499E-81AC-CD21422A6226}" type="presParOf" srcId="{3AA560FE-8EAE-436F-BA1A-9E619EF68851}" destId="{61B95631-7CA6-46B6-8DED-53AC479FC724}" srcOrd="0" destOrd="0" presId="urn:microsoft.com/office/officeart/2005/8/layout/vProcess5"/>
    <dgm:cxn modelId="{51787F5D-704A-4005-B7BC-3156A994FD41}" type="presParOf" srcId="{3AA560FE-8EAE-436F-BA1A-9E619EF68851}" destId="{33BC4160-5C3F-4416-9B45-16467279F13D}" srcOrd="1" destOrd="0" presId="urn:microsoft.com/office/officeart/2005/8/layout/vProcess5"/>
    <dgm:cxn modelId="{41F66C76-DB94-4A54-B7A7-F73D43CB3500}" type="presParOf" srcId="{3AA560FE-8EAE-436F-BA1A-9E619EF68851}" destId="{C11BB0A4-EFA1-4365-ACFB-685EF047A222}" srcOrd="2" destOrd="0" presId="urn:microsoft.com/office/officeart/2005/8/layout/vProcess5"/>
    <dgm:cxn modelId="{195B6517-C6ED-457C-9961-25E17FEE70E1}" type="presParOf" srcId="{3AA560FE-8EAE-436F-BA1A-9E619EF68851}" destId="{07135945-340C-4DA4-B9C4-A642F8BD2D34}" srcOrd="3" destOrd="0" presId="urn:microsoft.com/office/officeart/2005/8/layout/vProcess5"/>
    <dgm:cxn modelId="{0C25A5B1-CD1F-4B8E-953B-B09C14CD309B}" type="presParOf" srcId="{3AA560FE-8EAE-436F-BA1A-9E619EF68851}" destId="{AA8AA6DD-9CB4-420D-9305-148DD9BD8CD8}" srcOrd="4" destOrd="0" presId="urn:microsoft.com/office/officeart/2005/8/layout/vProcess5"/>
    <dgm:cxn modelId="{5A2AA27D-123F-4BC9-BA3B-F17F24B49A98}" type="presParOf" srcId="{3AA560FE-8EAE-436F-BA1A-9E619EF68851}" destId="{CFA66A96-AC95-4C6E-8E7B-B6B4DDCAE99B}" srcOrd="5" destOrd="0" presId="urn:microsoft.com/office/officeart/2005/8/layout/vProcess5"/>
    <dgm:cxn modelId="{7723A35D-6308-459C-A392-C8F5BF5E05E0}" type="presParOf" srcId="{3AA560FE-8EAE-436F-BA1A-9E619EF68851}" destId="{304CC161-5694-4DC5-8ABF-8851CB73F49A}" srcOrd="6" destOrd="0" presId="urn:microsoft.com/office/officeart/2005/8/layout/vProcess5"/>
    <dgm:cxn modelId="{7729B1CA-2E15-49CB-AC50-DA0BC24BB3AA}" type="presParOf" srcId="{3AA560FE-8EAE-436F-BA1A-9E619EF68851}" destId="{E7C82F17-F454-40D6-9164-ECAF6267D137}" srcOrd="7" destOrd="0" presId="urn:microsoft.com/office/officeart/2005/8/layout/vProcess5"/>
    <dgm:cxn modelId="{3719D8C0-1485-4D0F-8271-0A3FBE5642B7}" type="presParOf" srcId="{3AA560FE-8EAE-436F-BA1A-9E619EF68851}" destId="{DBA57277-CDF1-4B85-A76F-CBF32AAB5678}" srcOrd="8" destOrd="0" presId="urn:microsoft.com/office/officeart/2005/8/layout/vProcess5"/>
    <dgm:cxn modelId="{A7DAF293-70B6-4916-B64E-D168210F8D03}" type="presParOf" srcId="{3AA560FE-8EAE-436F-BA1A-9E619EF68851}" destId="{C12C8619-3913-4149-8717-BB159A29157B}" srcOrd="9" destOrd="0" presId="urn:microsoft.com/office/officeart/2005/8/layout/vProcess5"/>
    <dgm:cxn modelId="{9A1FE501-6118-48CF-828F-73927630007B}" type="presParOf" srcId="{3AA560FE-8EAE-436F-BA1A-9E619EF68851}" destId="{ED28E55F-B788-4FF4-84C7-E7024F6A3305}" srcOrd="10" destOrd="0" presId="urn:microsoft.com/office/officeart/2005/8/layout/vProcess5"/>
    <dgm:cxn modelId="{A4A8BFF3-C75E-4B5D-9729-46B462E61EE9}" type="presParOf" srcId="{3AA560FE-8EAE-436F-BA1A-9E619EF68851}" destId="{7E7F8B7E-A1C5-478A-85BF-8F055DD17E4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621D01-D826-42FE-8FDA-7340A4091154}" type="doc">
      <dgm:prSet loTypeId="urn:microsoft.com/office/officeart/2005/8/layout/hierarchy3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FF395B7-934F-4102-8C9E-E1B989D88260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С состоянием почвенного покрова напрямую связана острота экологической проблемы в вашем регионе. Обычно, когда говорят об экологическом кризисе, почти всегда обращают внимание на загрязнение атмосферы, поверхностных вод и реже вспоминают о разрушение почв. А ведь почва это самый главный компонент окружающей среды! </a:t>
          </a:r>
        </a:p>
      </dgm:t>
    </dgm:pt>
    <dgm:pt modelId="{D79C78FD-C36C-4B20-B1D3-A5B4D3E9D2AB}" type="parTrans" cxnId="{3B15A063-ED5A-4FF9-87D8-AA107CB7D3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A3C59BA-22C9-4984-B0D9-80E470F7E3D4}" type="sibTrans" cxnId="{3B15A063-ED5A-4FF9-87D8-AA107CB7D34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1A5BDDF-57DF-42CD-80AB-5174B147AFDF}">
      <dgm:prSet custT="1"/>
      <dgm:spPr/>
      <dgm:t>
        <a:bodyPr/>
        <a:lstStyle/>
        <a:p>
          <a:pPr rtl="0"/>
          <a:r>
            <a:rPr lang="ru-RU" sz="2400" b="1" dirty="0">
              <a:latin typeface="Times New Roman" pitchFamily="18" charset="0"/>
              <a:cs typeface="Times New Roman" pitchFamily="18" charset="0"/>
            </a:rPr>
            <a:t>Как вы думаете, почему почва так важна для живых организмов и человека?</a:t>
          </a:r>
        </a:p>
        <a:p>
          <a:pPr rtl="0"/>
          <a:r>
            <a:rPr lang="ru-RU" sz="2400" b="1" dirty="0">
              <a:latin typeface="Times New Roman" pitchFamily="18" charset="0"/>
              <a:cs typeface="Times New Roman" pitchFamily="18" charset="0"/>
            </a:rPr>
            <a:t>_______________________________________________________________________________________________________________________________________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9C44C4F6-183B-43AF-B4A0-2C85393535BF}" type="parTrans" cxnId="{D1DD34BD-074E-47A8-BCAA-DBD36AD8C167}">
      <dgm:prSet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C18E00F-6C49-40F2-919E-AC38577EC4EB}" type="sibTrans" cxnId="{D1DD34BD-074E-47A8-BCAA-DBD36AD8C16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B7BC311-10A6-4660-BC6F-D74537D5A8CE}" type="pres">
      <dgm:prSet presAssocID="{62621D01-D826-42FE-8FDA-7340A409115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61C987C-DB67-479D-9639-E67B6BC04C6C}" type="pres">
      <dgm:prSet presAssocID="{FFF395B7-934F-4102-8C9E-E1B989D88260}" presName="root" presStyleCnt="0"/>
      <dgm:spPr/>
    </dgm:pt>
    <dgm:pt modelId="{DBCF434A-C4CF-4B5F-9CFF-B085BE9A9150}" type="pres">
      <dgm:prSet presAssocID="{FFF395B7-934F-4102-8C9E-E1B989D88260}" presName="rootComposite" presStyleCnt="0"/>
      <dgm:spPr/>
    </dgm:pt>
    <dgm:pt modelId="{094F1A78-1DEC-4DE6-9EAB-74614D9355B0}" type="pres">
      <dgm:prSet presAssocID="{FFF395B7-934F-4102-8C9E-E1B989D88260}" presName="rootText" presStyleLbl="node1" presStyleIdx="0" presStyleCnt="1" custScaleX="224108" custScaleY="161715"/>
      <dgm:spPr/>
    </dgm:pt>
    <dgm:pt modelId="{E7C1130B-7B1D-4B71-A834-60F7091EF071}" type="pres">
      <dgm:prSet presAssocID="{FFF395B7-934F-4102-8C9E-E1B989D88260}" presName="rootConnector" presStyleLbl="node1" presStyleIdx="0" presStyleCnt="1"/>
      <dgm:spPr/>
    </dgm:pt>
    <dgm:pt modelId="{2B0CDC30-3897-40E8-8E56-2269D5A97202}" type="pres">
      <dgm:prSet presAssocID="{FFF395B7-934F-4102-8C9E-E1B989D88260}" presName="childShape" presStyleCnt="0"/>
      <dgm:spPr/>
    </dgm:pt>
    <dgm:pt modelId="{B577BA77-2F0D-4B7A-9D99-B861C90A91A7}" type="pres">
      <dgm:prSet presAssocID="{9C44C4F6-183B-43AF-B4A0-2C85393535BF}" presName="Name13" presStyleLbl="parChTrans1D2" presStyleIdx="0" presStyleCnt="1"/>
      <dgm:spPr/>
    </dgm:pt>
    <dgm:pt modelId="{E4E8E5E5-9FBE-4971-9209-9EE1849BD7EB}" type="pres">
      <dgm:prSet presAssocID="{21A5BDDF-57DF-42CD-80AB-5174B147AFDF}" presName="childText" presStyleLbl="bgAcc1" presStyleIdx="0" presStyleCnt="1" custScaleX="277179" custScaleY="131074">
        <dgm:presLayoutVars>
          <dgm:bulletEnabled val="1"/>
        </dgm:presLayoutVars>
      </dgm:prSet>
      <dgm:spPr/>
    </dgm:pt>
  </dgm:ptLst>
  <dgm:cxnLst>
    <dgm:cxn modelId="{C6FBD53D-9769-46CD-B9E4-2DE5D52FAC7E}" type="presOf" srcId="{62621D01-D826-42FE-8FDA-7340A4091154}" destId="{FB7BC311-10A6-4660-BC6F-D74537D5A8CE}" srcOrd="0" destOrd="0" presId="urn:microsoft.com/office/officeart/2005/8/layout/hierarchy3"/>
    <dgm:cxn modelId="{C899375E-59EE-4F26-BE46-956B381FB889}" type="presOf" srcId="{21A5BDDF-57DF-42CD-80AB-5174B147AFDF}" destId="{E4E8E5E5-9FBE-4971-9209-9EE1849BD7EB}" srcOrd="0" destOrd="0" presId="urn:microsoft.com/office/officeart/2005/8/layout/hierarchy3"/>
    <dgm:cxn modelId="{3B15A063-ED5A-4FF9-87D8-AA107CB7D348}" srcId="{62621D01-D826-42FE-8FDA-7340A4091154}" destId="{FFF395B7-934F-4102-8C9E-E1B989D88260}" srcOrd="0" destOrd="0" parTransId="{D79C78FD-C36C-4B20-B1D3-A5B4D3E9D2AB}" sibTransId="{AA3C59BA-22C9-4984-B0D9-80E470F7E3D4}"/>
    <dgm:cxn modelId="{901F7F54-6135-4D6C-B671-587D346EF883}" type="presOf" srcId="{FFF395B7-934F-4102-8C9E-E1B989D88260}" destId="{094F1A78-1DEC-4DE6-9EAB-74614D9355B0}" srcOrd="0" destOrd="0" presId="urn:microsoft.com/office/officeart/2005/8/layout/hierarchy3"/>
    <dgm:cxn modelId="{A602E8A6-0A45-4D54-89C5-0582E59F5BEE}" type="presOf" srcId="{FFF395B7-934F-4102-8C9E-E1B989D88260}" destId="{E7C1130B-7B1D-4B71-A834-60F7091EF071}" srcOrd="1" destOrd="0" presId="urn:microsoft.com/office/officeart/2005/8/layout/hierarchy3"/>
    <dgm:cxn modelId="{D1DD34BD-074E-47A8-BCAA-DBD36AD8C167}" srcId="{FFF395B7-934F-4102-8C9E-E1B989D88260}" destId="{21A5BDDF-57DF-42CD-80AB-5174B147AFDF}" srcOrd="0" destOrd="0" parTransId="{9C44C4F6-183B-43AF-B4A0-2C85393535BF}" sibTransId="{DC18E00F-6C49-40F2-919E-AC38577EC4EB}"/>
    <dgm:cxn modelId="{1CDF66C1-9973-4535-AA2F-DF9023875A61}" type="presOf" srcId="{9C44C4F6-183B-43AF-B4A0-2C85393535BF}" destId="{B577BA77-2F0D-4B7A-9D99-B861C90A91A7}" srcOrd="0" destOrd="0" presId="urn:microsoft.com/office/officeart/2005/8/layout/hierarchy3"/>
    <dgm:cxn modelId="{02ED018F-5FAA-411E-B592-3CFFA9DE5964}" type="presParOf" srcId="{FB7BC311-10A6-4660-BC6F-D74537D5A8CE}" destId="{361C987C-DB67-479D-9639-E67B6BC04C6C}" srcOrd="0" destOrd="0" presId="urn:microsoft.com/office/officeart/2005/8/layout/hierarchy3"/>
    <dgm:cxn modelId="{40DFA063-1167-4115-86F9-7981BCDD0656}" type="presParOf" srcId="{361C987C-DB67-479D-9639-E67B6BC04C6C}" destId="{DBCF434A-C4CF-4B5F-9CFF-B085BE9A9150}" srcOrd="0" destOrd="0" presId="urn:microsoft.com/office/officeart/2005/8/layout/hierarchy3"/>
    <dgm:cxn modelId="{FE167929-7FDA-4F73-9F02-9794F7840DC7}" type="presParOf" srcId="{DBCF434A-C4CF-4B5F-9CFF-B085BE9A9150}" destId="{094F1A78-1DEC-4DE6-9EAB-74614D9355B0}" srcOrd="0" destOrd="0" presId="urn:microsoft.com/office/officeart/2005/8/layout/hierarchy3"/>
    <dgm:cxn modelId="{84DB57FF-0D14-4597-9045-DC5692C2B611}" type="presParOf" srcId="{DBCF434A-C4CF-4B5F-9CFF-B085BE9A9150}" destId="{E7C1130B-7B1D-4B71-A834-60F7091EF071}" srcOrd="1" destOrd="0" presId="urn:microsoft.com/office/officeart/2005/8/layout/hierarchy3"/>
    <dgm:cxn modelId="{E1C8A4FD-DEFD-4789-82D1-91CDC024C78E}" type="presParOf" srcId="{361C987C-DB67-479D-9639-E67B6BC04C6C}" destId="{2B0CDC30-3897-40E8-8E56-2269D5A97202}" srcOrd="1" destOrd="0" presId="urn:microsoft.com/office/officeart/2005/8/layout/hierarchy3"/>
    <dgm:cxn modelId="{2C75732D-1F0A-430F-8CC5-2C40C6852FFE}" type="presParOf" srcId="{2B0CDC30-3897-40E8-8E56-2269D5A97202}" destId="{B577BA77-2F0D-4B7A-9D99-B861C90A91A7}" srcOrd="0" destOrd="0" presId="urn:microsoft.com/office/officeart/2005/8/layout/hierarchy3"/>
    <dgm:cxn modelId="{13B34182-5D07-4D6A-8545-4F07430F540C}" type="presParOf" srcId="{2B0CDC30-3897-40E8-8E56-2269D5A97202}" destId="{E4E8E5E5-9FBE-4971-9209-9EE1849BD7EB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955740-D10D-47E9-BA5E-E0A7501B39A4}" type="doc">
      <dgm:prSet loTypeId="urn:microsoft.com/office/officeart/2005/8/layout/target2" loCatId="relationship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F18635C-7EA8-4F10-8E0E-F964CCFDDF1F}">
      <dgm:prSet custT="1"/>
      <dgm:spPr/>
      <dgm:t>
        <a:bodyPr/>
        <a:lstStyle/>
        <a:p>
          <a:pPr rtl="0"/>
          <a:r>
            <a: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Раз мы рассматриваем почву, давайте поговорим немного об отходах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EA9C2A4A-8DF7-41A1-955E-5821E85B9D13}" type="parTrans" cxnId="{75AB5F63-458E-4840-B8DF-B39613494E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82322D-878D-42A2-B187-AB7EB9B70B4B}" type="sibTrans" cxnId="{75AB5F63-458E-4840-B8DF-B39613494E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8D13A6B-3DC1-40B7-9FA9-AD11FA8A739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Стихийными свалками занято 469 га земель, в том числе г. Актау – 145 га, г.Жана-Озен – 102 га, г. Форт-Шевченко – 84 га и др. </a:t>
          </a:r>
        </a:p>
      </dgm:t>
    </dgm:pt>
    <dgm:pt modelId="{25979921-287A-4A43-A6B1-59FF82C04F6D}" type="parTrans" cxnId="{105360EC-11CF-4E1E-A7C0-DB84B0161A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3A3B8C0-7DA2-4AE6-9A49-23E1BF29AE77}" type="sibTrans" cxnId="{105360EC-11CF-4E1E-A7C0-DB84B0161A5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DD67A57-E1DB-4353-B96D-0A4BA7F2CE93}">
      <dgm:prSet custT="1"/>
      <dgm:spPr/>
      <dgm:t>
        <a:bodyPr/>
        <a:lstStyle/>
        <a:p>
          <a:pPr rtl="0"/>
          <a:r>
            <a:rPr lang="ru-RU" sz="2500" dirty="0">
              <a:latin typeface="Times New Roman" pitchFamily="18" charset="0"/>
              <a:cs typeface="Times New Roman" pitchFamily="18" charset="0"/>
            </a:rPr>
            <a:t>На территории Мангистауской области размещено более 200 млн. тонн промышленных отходов, более 105 млн. тонн токсичных отходов, более 8,5 млн. тонн отходов отработок полезных ископаемых. </a:t>
          </a:r>
        </a:p>
      </dgm:t>
    </dgm:pt>
    <dgm:pt modelId="{7A84D6F4-1782-4EC0-93EB-35F46849A7AC}" type="parTrans" cxnId="{C73924C3-596B-4880-9672-5AECF8D1EC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1801971-5242-4C24-9FBF-E6C52494B248}" type="sibTrans" cxnId="{C73924C3-596B-4880-9672-5AECF8D1EC5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91F232-9299-430D-BF36-5FAF9CEF0EF0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В конечном итоге, складирование токсичных отходов неблагоприятно действует на здоровье населения. </a:t>
          </a:r>
        </a:p>
      </dgm:t>
    </dgm:pt>
    <dgm:pt modelId="{B984FD1A-F0AE-4896-AB1C-1C314B34BD5A}" type="parTrans" cxnId="{62E1AC9C-E963-40B6-81EC-E73BFFB037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BB07712-021C-47D6-9162-F8DBD7CEDACE}" type="sibTrans" cxnId="{62E1AC9C-E963-40B6-81EC-E73BFFB037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CBD506B-BEDC-4454-A385-0331871D16B6}" type="pres">
      <dgm:prSet presAssocID="{50955740-D10D-47E9-BA5E-E0A7501B39A4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</dgm:pt>
    <dgm:pt modelId="{4A9126E8-96CB-4FCE-A179-279B2726807A}" type="pres">
      <dgm:prSet presAssocID="{50955740-D10D-47E9-BA5E-E0A7501B39A4}" presName="outerBox" presStyleCnt="0"/>
      <dgm:spPr/>
    </dgm:pt>
    <dgm:pt modelId="{83033966-91B7-49A2-B62B-D6A3F3601831}" type="pres">
      <dgm:prSet presAssocID="{50955740-D10D-47E9-BA5E-E0A7501B39A4}" presName="outerBoxParent" presStyleLbl="node1" presStyleIdx="0" presStyleCnt="2"/>
      <dgm:spPr/>
    </dgm:pt>
    <dgm:pt modelId="{4298FCF2-AF3E-4FBE-9B30-1A0E688F9BC5}" type="pres">
      <dgm:prSet presAssocID="{50955740-D10D-47E9-BA5E-E0A7501B39A4}" presName="outerBoxChildren" presStyleCnt="0"/>
      <dgm:spPr/>
    </dgm:pt>
    <dgm:pt modelId="{DF3B88C7-42F4-4A78-B8B4-BFC180ED5691}" type="pres">
      <dgm:prSet presAssocID="{50955740-D10D-47E9-BA5E-E0A7501B39A4}" presName="middleBox" presStyleCnt="0"/>
      <dgm:spPr/>
    </dgm:pt>
    <dgm:pt modelId="{F1C24574-453C-4A55-8110-B55AF0814B52}" type="pres">
      <dgm:prSet presAssocID="{50955740-D10D-47E9-BA5E-E0A7501B39A4}" presName="middleBoxParent" presStyleLbl="node1" presStyleIdx="1" presStyleCnt="2"/>
      <dgm:spPr/>
    </dgm:pt>
    <dgm:pt modelId="{E0DDA010-504D-43BD-9BAB-DD9279F442C8}" type="pres">
      <dgm:prSet presAssocID="{50955740-D10D-47E9-BA5E-E0A7501B39A4}" presName="middleBoxChildren" presStyleCnt="0"/>
      <dgm:spPr/>
    </dgm:pt>
    <dgm:pt modelId="{91F92BA7-7C40-49ED-80FB-1D4916B222E3}" type="pres">
      <dgm:prSet presAssocID="{88D13A6B-3DC1-40B7-9FA9-AD11FA8A7390}" presName="mChild" presStyleLbl="fgAcc1" presStyleIdx="0" presStyleCnt="2">
        <dgm:presLayoutVars>
          <dgm:bulletEnabled val="1"/>
        </dgm:presLayoutVars>
      </dgm:prSet>
      <dgm:spPr/>
    </dgm:pt>
    <dgm:pt modelId="{CB684DCD-9C8F-4763-82FB-DA84B7CA932B}" type="pres">
      <dgm:prSet presAssocID="{E3A3B8C0-7DA2-4AE6-9A49-23E1BF29AE77}" presName="middleSibTrans" presStyleCnt="0"/>
      <dgm:spPr/>
    </dgm:pt>
    <dgm:pt modelId="{AB24EE4E-4E8B-44F7-9902-1D47EE4EEDA1}" type="pres">
      <dgm:prSet presAssocID="{2E91F232-9299-430D-BF36-5FAF9CEF0EF0}" presName="mChild" presStyleLbl="fgAcc1" presStyleIdx="1" presStyleCnt="2">
        <dgm:presLayoutVars>
          <dgm:bulletEnabled val="1"/>
        </dgm:presLayoutVars>
      </dgm:prSet>
      <dgm:spPr/>
    </dgm:pt>
  </dgm:ptLst>
  <dgm:cxnLst>
    <dgm:cxn modelId="{2256291F-1083-4975-8DA3-787C00E86F75}" type="presOf" srcId="{50955740-D10D-47E9-BA5E-E0A7501B39A4}" destId="{0CBD506B-BEDC-4454-A385-0331871D16B6}" srcOrd="0" destOrd="0" presId="urn:microsoft.com/office/officeart/2005/8/layout/target2"/>
    <dgm:cxn modelId="{781FAD25-F599-41A5-A188-83BEC9FBF8E0}" type="presOf" srcId="{88D13A6B-3DC1-40B7-9FA9-AD11FA8A7390}" destId="{91F92BA7-7C40-49ED-80FB-1D4916B222E3}" srcOrd="0" destOrd="0" presId="urn:microsoft.com/office/officeart/2005/8/layout/target2"/>
    <dgm:cxn modelId="{75AB5F63-458E-4840-B8DF-B39613494E01}" srcId="{50955740-D10D-47E9-BA5E-E0A7501B39A4}" destId="{1F18635C-7EA8-4F10-8E0E-F964CCFDDF1F}" srcOrd="0" destOrd="0" parTransId="{EA9C2A4A-8DF7-41A1-955E-5821E85B9D13}" sibTransId="{2482322D-878D-42A2-B187-AB7EB9B70B4B}"/>
    <dgm:cxn modelId="{82E70E7D-CE7C-415F-81DC-6DB418E96ED8}" type="presOf" srcId="{2E91F232-9299-430D-BF36-5FAF9CEF0EF0}" destId="{AB24EE4E-4E8B-44F7-9902-1D47EE4EEDA1}" srcOrd="0" destOrd="0" presId="urn:microsoft.com/office/officeart/2005/8/layout/target2"/>
    <dgm:cxn modelId="{62E1AC9C-E963-40B6-81EC-E73BFFB0371F}" srcId="{ADD67A57-E1DB-4353-B96D-0A4BA7F2CE93}" destId="{2E91F232-9299-430D-BF36-5FAF9CEF0EF0}" srcOrd="1" destOrd="0" parTransId="{B984FD1A-F0AE-4896-AB1C-1C314B34BD5A}" sibTransId="{6BB07712-021C-47D6-9162-F8DBD7CEDACE}"/>
    <dgm:cxn modelId="{C880BDAD-E9AB-43AE-8774-5C7025F69E3B}" type="presOf" srcId="{ADD67A57-E1DB-4353-B96D-0A4BA7F2CE93}" destId="{F1C24574-453C-4A55-8110-B55AF0814B52}" srcOrd="0" destOrd="0" presId="urn:microsoft.com/office/officeart/2005/8/layout/target2"/>
    <dgm:cxn modelId="{C73924C3-596B-4880-9672-5AECF8D1EC5A}" srcId="{50955740-D10D-47E9-BA5E-E0A7501B39A4}" destId="{ADD67A57-E1DB-4353-B96D-0A4BA7F2CE93}" srcOrd="1" destOrd="0" parTransId="{7A84D6F4-1782-4EC0-93EB-35F46849A7AC}" sibTransId="{A1801971-5242-4C24-9FBF-E6C52494B248}"/>
    <dgm:cxn modelId="{68D944D8-CFEE-4AF2-AA2B-AFB93CF33C90}" type="presOf" srcId="{1F18635C-7EA8-4F10-8E0E-F964CCFDDF1F}" destId="{83033966-91B7-49A2-B62B-D6A3F3601831}" srcOrd="0" destOrd="0" presId="urn:microsoft.com/office/officeart/2005/8/layout/target2"/>
    <dgm:cxn modelId="{105360EC-11CF-4E1E-A7C0-DB84B0161A58}" srcId="{ADD67A57-E1DB-4353-B96D-0A4BA7F2CE93}" destId="{88D13A6B-3DC1-40B7-9FA9-AD11FA8A7390}" srcOrd="0" destOrd="0" parTransId="{25979921-287A-4A43-A6B1-59FF82C04F6D}" sibTransId="{E3A3B8C0-7DA2-4AE6-9A49-23E1BF29AE77}"/>
    <dgm:cxn modelId="{20C341FF-E5EE-4231-8484-DB3F66EFA143}" type="presParOf" srcId="{0CBD506B-BEDC-4454-A385-0331871D16B6}" destId="{4A9126E8-96CB-4FCE-A179-279B2726807A}" srcOrd="0" destOrd="0" presId="urn:microsoft.com/office/officeart/2005/8/layout/target2"/>
    <dgm:cxn modelId="{29070082-D82F-4F2E-B55F-549FCBC73621}" type="presParOf" srcId="{4A9126E8-96CB-4FCE-A179-279B2726807A}" destId="{83033966-91B7-49A2-B62B-D6A3F3601831}" srcOrd="0" destOrd="0" presId="urn:microsoft.com/office/officeart/2005/8/layout/target2"/>
    <dgm:cxn modelId="{B67CF67B-967A-4BF9-A6BE-76A0271BD674}" type="presParOf" srcId="{4A9126E8-96CB-4FCE-A179-279B2726807A}" destId="{4298FCF2-AF3E-4FBE-9B30-1A0E688F9BC5}" srcOrd="1" destOrd="0" presId="urn:microsoft.com/office/officeart/2005/8/layout/target2"/>
    <dgm:cxn modelId="{2C3CFCFB-C148-49F2-8FFC-C3BAB2605231}" type="presParOf" srcId="{0CBD506B-BEDC-4454-A385-0331871D16B6}" destId="{DF3B88C7-42F4-4A78-B8B4-BFC180ED5691}" srcOrd="1" destOrd="0" presId="urn:microsoft.com/office/officeart/2005/8/layout/target2"/>
    <dgm:cxn modelId="{C1B3288B-7DC1-444C-981C-E73514E08799}" type="presParOf" srcId="{DF3B88C7-42F4-4A78-B8B4-BFC180ED5691}" destId="{F1C24574-453C-4A55-8110-B55AF0814B52}" srcOrd="0" destOrd="0" presId="urn:microsoft.com/office/officeart/2005/8/layout/target2"/>
    <dgm:cxn modelId="{D7BD8E61-6DDF-4728-8523-B4D6951B0D78}" type="presParOf" srcId="{DF3B88C7-42F4-4A78-B8B4-BFC180ED5691}" destId="{E0DDA010-504D-43BD-9BAB-DD9279F442C8}" srcOrd="1" destOrd="0" presId="urn:microsoft.com/office/officeart/2005/8/layout/target2"/>
    <dgm:cxn modelId="{58FBA207-1592-422F-853B-B0C85C6F818B}" type="presParOf" srcId="{E0DDA010-504D-43BD-9BAB-DD9279F442C8}" destId="{91F92BA7-7C40-49ED-80FB-1D4916B222E3}" srcOrd="0" destOrd="0" presId="urn:microsoft.com/office/officeart/2005/8/layout/target2"/>
    <dgm:cxn modelId="{1A0E84E7-36E7-475B-9E22-1DB5EBDBB19B}" type="presParOf" srcId="{E0DDA010-504D-43BD-9BAB-DD9279F442C8}" destId="{CB684DCD-9C8F-4763-82FB-DA84B7CA932B}" srcOrd="1" destOrd="0" presId="urn:microsoft.com/office/officeart/2005/8/layout/target2"/>
    <dgm:cxn modelId="{9F84E024-12AE-4DF1-A485-0AF31CD70419}" type="presParOf" srcId="{E0DDA010-504D-43BD-9BAB-DD9279F442C8}" destId="{AB24EE4E-4E8B-44F7-9902-1D47EE4EEDA1}" srcOrd="2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BC4160-5C3F-4416-9B45-16467279F13D}">
      <dsp:nvSpPr>
        <dsp:cNvPr id="0" name=""/>
        <dsp:cNvSpPr/>
      </dsp:nvSpPr>
      <dsp:spPr>
        <a:xfrm>
          <a:off x="0" y="0"/>
          <a:ext cx="6583680" cy="11696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Что вы можете сказать про свой район?</a:t>
          </a:r>
        </a:p>
      </dsp:txBody>
      <dsp:txXfrm>
        <a:off x="0" y="0"/>
        <a:ext cx="5291218" cy="1169648"/>
      </dsp:txXfrm>
    </dsp:sp>
    <dsp:sp modelId="{C11BB0A4-EFA1-4365-ACFB-685EF047A222}">
      <dsp:nvSpPr>
        <dsp:cNvPr id="0" name=""/>
        <dsp:cNvSpPr/>
      </dsp:nvSpPr>
      <dsp:spPr>
        <a:xfrm>
          <a:off x="551383" y="1382311"/>
          <a:ext cx="6583680" cy="11696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Где он находится? </a:t>
          </a:r>
        </a:p>
      </dsp:txBody>
      <dsp:txXfrm>
        <a:off x="551383" y="1382311"/>
        <a:ext cx="5272025" cy="1169648"/>
      </dsp:txXfrm>
    </dsp:sp>
    <dsp:sp modelId="{07135945-340C-4DA4-B9C4-A642F8BD2D34}">
      <dsp:nvSpPr>
        <dsp:cNvPr id="0" name=""/>
        <dsp:cNvSpPr/>
      </dsp:nvSpPr>
      <dsp:spPr>
        <a:xfrm>
          <a:off x="1094536" y="2764622"/>
          <a:ext cx="6583680" cy="11696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Какая у вас погода?</a:t>
          </a:r>
        </a:p>
      </dsp:txBody>
      <dsp:txXfrm>
        <a:off x="1094536" y="2764622"/>
        <a:ext cx="5280255" cy="1169648"/>
      </dsp:txXfrm>
    </dsp:sp>
    <dsp:sp modelId="{AA8AA6DD-9CB4-420D-9305-148DD9BD8CD8}">
      <dsp:nvSpPr>
        <dsp:cNvPr id="0" name=""/>
        <dsp:cNvSpPr/>
      </dsp:nvSpPr>
      <dsp:spPr>
        <a:xfrm>
          <a:off x="1645920" y="4146933"/>
          <a:ext cx="6583680" cy="11696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latin typeface="Times New Roman" pitchFamily="18" charset="0"/>
              <a:cs typeface="Times New Roman" pitchFamily="18" charset="0"/>
            </a:rPr>
            <a:t>Какие экологические проблемы есть?</a:t>
          </a:r>
        </a:p>
      </dsp:txBody>
      <dsp:txXfrm>
        <a:off x="1645920" y="4146933"/>
        <a:ext cx="5272025" cy="1169648"/>
      </dsp:txXfrm>
    </dsp:sp>
    <dsp:sp modelId="{CFA66A96-AC95-4C6E-8E7B-B6B4DDCAE99B}">
      <dsp:nvSpPr>
        <dsp:cNvPr id="0" name=""/>
        <dsp:cNvSpPr/>
      </dsp:nvSpPr>
      <dsp:spPr>
        <a:xfrm>
          <a:off x="5823408" y="895844"/>
          <a:ext cx="760271" cy="76027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823408" y="895844"/>
        <a:ext cx="760271" cy="760271"/>
      </dsp:txXfrm>
    </dsp:sp>
    <dsp:sp modelId="{304CC161-5694-4DC5-8ABF-8851CB73F49A}">
      <dsp:nvSpPr>
        <dsp:cNvPr id="0" name=""/>
        <dsp:cNvSpPr/>
      </dsp:nvSpPr>
      <dsp:spPr>
        <a:xfrm>
          <a:off x="6374791" y="2278155"/>
          <a:ext cx="760271" cy="76027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5370241"/>
            <a:satOff val="24126"/>
            <a:lumOff val="165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74791" y="2278155"/>
        <a:ext cx="760271" cy="760271"/>
      </dsp:txXfrm>
    </dsp:sp>
    <dsp:sp modelId="{E7C82F17-F454-40D6-9164-ECAF6267D137}">
      <dsp:nvSpPr>
        <dsp:cNvPr id="0" name=""/>
        <dsp:cNvSpPr/>
      </dsp:nvSpPr>
      <dsp:spPr>
        <a:xfrm>
          <a:off x="6917945" y="3660466"/>
          <a:ext cx="760271" cy="76027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917945" y="3660466"/>
        <a:ext cx="760271" cy="7602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4F1A78-1DEC-4DE6-9EAB-74614D9355B0}">
      <dsp:nvSpPr>
        <dsp:cNvPr id="0" name=""/>
        <dsp:cNvSpPr/>
      </dsp:nvSpPr>
      <dsp:spPr>
        <a:xfrm>
          <a:off x="1650" y="156193"/>
          <a:ext cx="7260682" cy="26196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С состоянием почвенного покрова напрямую связана острота экологической проблемы в вашем регионе. Обычно, когда говорят об экологическом кризисе, почти всегда обращают внимание на загрязнение атмосферы, поверхностных вод и реже вспоминают о разрушение почв. А ведь почва это самый главный компонент окружающей среды! </a:t>
          </a:r>
        </a:p>
      </dsp:txBody>
      <dsp:txXfrm>
        <a:off x="1650" y="156193"/>
        <a:ext cx="7260682" cy="2619632"/>
      </dsp:txXfrm>
    </dsp:sp>
    <dsp:sp modelId="{B577BA77-2F0D-4B7A-9D99-B861C90A91A7}">
      <dsp:nvSpPr>
        <dsp:cNvPr id="0" name=""/>
        <dsp:cNvSpPr/>
      </dsp:nvSpPr>
      <dsp:spPr>
        <a:xfrm>
          <a:off x="727718" y="2775826"/>
          <a:ext cx="726068" cy="146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6615"/>
              </a:lnTo>
              <a:lnTo>
                <a:pt x="726068" y="1466615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E8E5E5-9FBE-4971-9209-9EE1849BD7EB}">
      <dsp:nvSpPr>
        <dsp:cNvPr id="0" name=""/>
        <dsp:cNvSpPr/>
      </dsp:nvSpPr>
      <dsp:spPr>
        <a:xfrm>
          <a:off x="1453786" y="3180803"/>
          <a:ext cx="7184067" cy="21232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Как вы думаете, почему почва так важна для живых организмов и человека?</a:t>
          </a:r>
        </a:p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latin typeface="Times New Roman" pitchFamily="18" charset="0"/>
              <a:cs typeface="Times New Roman" pitchFamily="18" charset="0"/>
            </a:rPr>
            <a:t>_______________________________________________________________________________________________________________________________________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453786" y="3180803"/>
        <a:ext cx="7184067" cy="21232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033966-91B7-49A2-B62B-D6A3F3601831}">
      <dsp:nvSpPr>
        <dsp:cNvPr id="0" name=""/>
        <dsp:cNvSpPr/>
      </dsp:nvSpPr>
      <dsp:spPr>
        <a:xfrm>
          <a:off x="0" y="0"/>
          <a:ext cx="8818880" cy="6238239"/>
        </a:xfrm>
        <a:prstGeom prst="roundRect">
          <a:avLst>
            <a:gd name="adj" fmla="val 85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4841567" numCol="1" spcCol="1270" anchor="t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Раз мы рассматриваем почву, давайте поговорим немного об отходах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8818880" cy="6238239"/>
      </dsp:txXfrm>
    </dsp:sp>
    <dsp:sp modelId="{F1C24574-453C-4A55-8110-B55AF0814B52}">
      <dsp:nvSpPr>
        <dsp:cNvPr id="0" name=""/>
        <dsp:cNvSpPr/>
      </dsp:nvSpPr>
      <dsp:spPr>
        <a:xfrm>
          <a:off x="220472" y="1559559"/>
          <a:ext cx="8377936" cy="4366768"/>
        </a:xfrm>
        <a:prstGeom prst="roundRect">
          <a:avLst>
            <a:gd name="adj" fmla="val 105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2772898" numCol="1" spcCol="1270" anchor="t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На территории Мангистауской области размещено более 200 млн. тонн промышленных отходов, более 105 млн. тонн токсичных отходов, более 8,5 млн. тонн отходов отработок полезных ископаемых. </a:t>
          </a:r>
        </a:p>
      </dsp:txBody>
      <dsp:txXfrm>
        <a:off x="220472" y="1559559"/>
        <a:ext cx="8377936" cy="4366768"/>
      </dsp:txXfrm>
    </dsp:sp>
    <dsp:sp modelId="{91F92BA7-7C40-49ED-80FB-1D4916B222E3}">
      <dsp:nvSpPr>
        <dsp:cNvPr id="0" name=""/>
        <dsp:cNvSpPr/>
      </dsp:nvSpPr>
      <dsp:spPr>
        <a:xfrm>
          <a:off x="429920" y="3524605"/>
          <a:ext cx="3944543" cy="196504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Стихийными свалками занято 469 га земель, в том числе г. Актау – 145 га, г.Жана-Озен – 102 га, г. Форт-Шевченко – 84 га и др. </a:t>
          </a:r>
        </a:p>
      </dsp:txBody>
      <dsp:txXfrm>
        <a:off x="429920" y="3524605"/>
        <a:ext cx="3944543" cy="1965045"/>
      </dsp:txXfrm>
    </dsp:sp>
    <dsp:sp modelId="{AB24EE4E-4E8B-44F7-9902-1D47EE4EEDA1}">
      <dsp:nvSpPr>
        <dsp:cNvPr id="0" name=""/>
        <dsp:cNvSpPr/>
      </dsp:nvSpPr>
      <dsp:spPr>
        <a:xfrm>
          <a:off x="4440024" y="3524605"/>
          <a:ext cx="3944543" cy="1965045"/>
        </a:xfrm>
        <a:prstGeom prst="roundRect">
          <a:avLst>
            <a:gd name="adj" fmla="val 105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latin typeface="Times New Roman" pitchFamily="18" charset="0"/>
              <a:cs typeface="Times New Roman" pitchFamily="18" charset="0"/>
            </a:rPr>
            <a:t>В конечном итоге, складирование токсичных отходов неблагоприятно действует на здоровье населения. </a:t>
          </a:r>
        </a:p>
      </dsp:txBody>
      <dsp:txXfrm>
        <a:off x="4440024" y="3524605"/>
        <a:ext cx="3944543" cy="19650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05C5B-0F6C-7842-B078-8057D54B0D8B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43B22-B68A-9844-8E13-D7E2FB17465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20. ПРОБЛЕМЫ МАНГИСТАУСКОЙ ОБЛАСТИ 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4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548641"/>
          <a:ext cx="8229600" cy="5316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43" y="2015730"/>
            <a:ext cx="8538811" cy="439813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pPr algn="just"/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Развитие промышленности и транспорта, рост добычи нефти и газа, широкое применение новых технологий разведывательного и эксплуатационного бурения на шельфе Каспийского моря, сооружение нефтепродуктов, скопление и размещение отходов предприятий и другие факторы значительно ухудшили экологическую обстановку в регионе. </a:t>
            </a:r>
          </a:p>
          <a:p>
            <a:pPr algn="just">
              <a:buNone/>
            </a:pPr>
            <a:endParaRPr lang="ru-RU" sz="5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По природно-климатическим условиям почти вся территория Мангистауской области относится к крайне неблагоприятной аридной зоне. Повышенная солнечная радиация, пыльные бури, резкое колебание годовых и суточных температур, малое количество осадков отрицательно влияют на окружающую среду и здоровье населения.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45.7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898"/>
            <a:ext cx="1929992" cy="184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52.5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590" y="1"/>
            <a:ext cx="2104381" cy="184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41.7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937" y="2"/>
            <a:ext cx="1956073" cy="185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38.1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076" y="2"/>
            <a:ext cx="2034317" cy="185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45.6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445" y="2"/>
            <a:ext cx="2094556" cy="185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http://aqtau.narod.ru/fotos5/go00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85875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080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215505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рассмотрим компоненты окружающей среды по отдельности: начнем с почвы. На территории области распространены бурые и серо-бурые почвы, которые относятся к пустынному типу почвообразования. Что вы можете добавить?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12571"/>
            <a:ext cx="8229600" cy="3513592"/>
          </a:xfrm>
          <a:prstGeom prst="cloudCallout">
            <a:avLst>
              <a:gd name="adj1" fmla="val 23771"/>
              <a:gd name="adj2" fmla="val -64333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____________________________________________________________________________________________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9133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Почему мы начали с почвы?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70160" y="940526"/>
          <a:ext cx="8639504" cy="5460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4772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53000" r="-4000" b="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4898571" cy="2298745"/>
          </a:xfrm>
        </p:spPr>
        <p:txBody>
          <a:bodyPr>
            <a:noAutofit/>
          </a:bodyPr>
          <a:lstStyle/>
          <a:p>
            <a:pPr algn="just"/>
            <a:b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Подумайте и напишите, что вы можете сделать, чтобы сократить отрицательное воздействие от нефти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95451"/>
            <a:ext cx="8229600" cy="3748724"/>
          </a:xfrm>
          <a:prstGeom prst="wedgeRoundRectCallout">
            <a:avLst>
              <a:gd name="adj1" fmla="val 4882"/>
              <a:gd name="adj2" fmla="val -7004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/>
              <a:t>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3"/>
          <p:cNvGraphicFramePr>
            <a:graphicFrameLocks/>
          </p:cNvGraphicFramePr>
          <p:nvPr/>
        </p:nvGraphicFramePr>
        <p:xfrm>
          <a:off x="172720" y="193040"/>
          <a:ext cx="8818880" cy="6238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501911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Подумайте и напишите, как вы можете решить проблемы почвы вашего региона (для подсказки можете просмотреть пройденные материалы по отходам, почве):</a:t>
            </a:r>
          </a:p>
        </p:txBody>
      </p:sp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539749" y="2063931"/>
            <a:ext cx="7911920" cy="4310743"/>
          </a:xfrm>
          <a:prstGeom prst="foldedCorner">
            <a:avLst>
              <a:gd name="adj" fmla="val 11023"/>
            </a:avLst>
          </a:prstGeom>
          <a:gradFill rotWithShape="0">
            <a:gsLst>
              <a:gs pos="0">
                <a:srgbClr val="FFFFFF"/>
              </a:gs>
              <a:gs pos="100000">
                <a:srgbClr val="E5B8B7"/>
              </a:gs>
            </a:gsLst>
            <a:lin ang="5400000" scaled="1"/>
          </a:gradFill>
          <a:ln w="12700">
            <a:solidFill>
              <a:srgbClr val="D99594"/>
            </a:solidFill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___________________________________________________________________________________________________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47514" y="232581"/>
            <a:ext cx="5130726" cy="1406188"/>
          </a:xfrm>
          <a:prstGeom prst="left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Проблемы, связанные с загрязнением атмосферного воздуха</a:t>
            </a:r>
          </a:p>
        </p:txBody>
      </p:sp>
      <p:pic>
        <p:nvPicPr>
          <p:cNvPr id="4097" name="Picture 1" descr="http://aqtau.narod.ru/fotos5/go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57" y="34489"/>
            <a:ext cx="3308557" cy="20092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69504" y="2043717"/>
            <a:ext cx="4150245" cy="1283910"/>
          </a:xfrm>
          <a:prstGeom prst="right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Проблемы, связанные с водными ресурсами</a:t>
            </a:r>
          </a:p>
        </p:txBody>
      </p:sp>
      <p:pic>
        <p:nvPicPr>
          <p:cNvPr id="4099" name="Picture 3" descr="http://aqtau.narod.ru/fotos3/gm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647" y="1623767"/>
            <a:ext cx="3756839" cy="20567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4036422" y="3850298"/>
            <a:ext cx="4585064" cy="1283910"/>
          </a:xfrm>
          <a:prstGeom prst="left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Проблемы, связанные с нарушением биоразнообразия </a:t>
            </a:r>
          </a:p>
        </p:txBody>
      </p:sp>
      <p:pic>
        <p:nvPicPr>
          <p:cNvPr id="4101" name="Picture 5" descr="http://aqtau.narod.ru/fotos5/jm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04" y="3680562"/>
            <a:ext cx="3278010" cy="1692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69503" y="5203696"/>
            <a:ext cx="4150246" cy="1283910"/>
          </a:xfrm>
          <a:prstGeom prst="right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Проблемы, связанные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</a:t>
            </a:r>
            <a:r>
              <a:rPr kumimoji="0" lang="ru-RU" altLang="ru-RU" sz="180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altLang="ru-RU" sz="180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отходами</a:t>
            </a:r>
          </a:p>
        </p:txBody>
      </p:sp>
      <p:pic>
        <p:nvPicPr>
          <p:cNvPr id="4103" name="Picture 7" descr="http://russkayagazeta.com/images/uploads/Musor-2005-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95" y="5134208"/>
            <a:ext cx="3458891" cy="153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8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31965"/>
            <a:ext cx="8229600" cy="600573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34194"/>
            <a:ext cx="8229600" cy="1247503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Напишите краткое сообщение о проблемах вашего региона. Предложите возможные пути их решения.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401</Words>
  <Application>Microsoft Office PowerPoint</Application>
  <PresentationFormat>Экран (4:3)</PresentationFormat>
  <Paragraphs>33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Kunstler Script</vt:lpstr>
      <vt:lpstr>Times New Roman</vt:lpstr>
      <vt:lpstr>Тема Office</vt:lpstr>
      <vt:lpstr>CorelDRAW</vt:lpstr>
      <vt:lpstr>20. ПРОБЛЕМЫ МАНГИСТАУСКОЙ ОБЛАСТИ </vt:lpstr>
      <vt:lpstr>Презентация PowerPoint</vt:lpstr>
      <vt:lpstr>Презентация PowerPoint</vt:lpstr>
      <vt:lpstr>Давайте рассмотрим компоненты окружающей среды по отдельности: начнем с почвы. На территории области распространены бурые и серо-бурые почвы, которые относятся к пустынному типу почвообразования. Что вы можете добавить? </vt:lpstr>
      <vt:lpstr>Почему мы начали с почвы? </vt:lpstr>
      <vt:lpstr> Подумайте и напишите, что вы можете сделать, чтобы сократить отрицательное воздействие от нефти </vt:lpstr>
      <vt:lpstr>Презентация PowerPoint</vt:lpstr>
      <vt:lpstr>Подумайте и напишите, как вы можете решить проблемы почвы вашего региона (для подсказки можете просмотреть пройденные материалы по отходам, почве):</vt:lpstr>
      <vt:lpstr>Презентация PowerPoint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Проблемы Мангистауской области</dc:title>
  <dc:creator>Тимур Мустафин</dc:creator>
  <cp:lastModifiedBy>Пользователь</cp:lastModifiedBy>
  <cp:revision>13</cp:revision>
  <dcterms:created xsi:type="dcterms:W3CDTF">2016-04-22T11:46:24Z</dcterms:created>
  <dcterms:modified xsi:type="dcterms:W3CDTF">2020-11-04T05:38:21Z</dcterms:modified>
</cp:coreProperties>
</file>