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DB7580-458F-49E3-8BD4-37FB141B3812}" type="doc">
      <dgm:prSet loTypeId="urn:microsoft.com/office/officeart/2005/8/layout/list1" loCatId="list" qsTypeId="urn:microsoft.com/office/officeart/2005/8/quickstyle/simple3" qsCatId="simple" csTypeId="urn:microsoft.com/office/officeart/2005/8/colors/colorful3" csCatId="colorful"/>
      <dgm:spPr/>
      <dgm:t>
        <a:bodyPr/>
        <a:lstStyle/>
        <a:p>
          <a:endParaRPr lang="ru-RU"/>
        </a:p>
      </dgm:t>
    </dgm:pt>
    <dgm:pt modelId="{7A118D10-D33C-4C63-B724-17B74F880110}">
      <dgm:prSet/>
      <dgm:spPr/>
      <dgm:t>
        <a:bodyPr/>
        <a:lstStyle/>
        <a:p>
          <a:pPr rtl="0"/>
          <a:r>
            <a:rPr lang="ru-RU" b="1" dirty="0">
              <a:latin typeface="Times New Roman" pitchFamily="18" charset="0"/>
              <a:cs typeface="Times New Roman" pitchFamily="18" charset="0"/>
            </a:rPr>
            <a:t>Лесостепь: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E7E5113-C8AA-44F9-9478-E8A6C54077A4}" type="parTrans" cxnId="{891A35FF-59FC-4C35-81E8-35661ABF408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8D343BC-1E18-463A-AE42-BFACADFE0CA8}" type="sibTrans" cxnId="{891A35FF-59FC-4C35-81E8-35661ABF408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8AED188-2F08-46C2-BC2B-360B129F1F5B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Суслики, тушканчики, горностаи, верблюды, зайцы, лисицы, волки. </a:t>
          </a:r>
        </a:p>
      </dgm:t>
    </dgm:pt>
    <dgm:pt modelId="{645F13EE-66E7-419B-A0DC-4772967F5AC1}" type="parTrans" cxnId="{F990EC8C-268C-454D-A414-3F379208D50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7424CBD-EAE0-4489-95D7-357D7C17A11C}" type="sibTrans" cxnId="{F990EC8C-268C-454D-A414-3F379208D50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D925119-ADFC-46F5-ACB0-D3B538EFB53E}">
      <dgm:prSet/>
      <dgm:spPr/>
      <dgm:t>
        <a:bodyPr/>
        <a:lstStyle/>
        <a:p>
          <a:pPr rtl="0"/>
          <a:r>
            <a:rPr lang="ru-RU" b="1" dirty="0">
              <a:latin typeface="Times New Roman" pitchFamily="18" charset="0"/>
              <a:cs typeface="Times New Roman" pitchFamily="18" charset="0"/>
            </a:rPr>
            <a:t>Степь: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860AFE8-7860-4BD3-9F90-AE9F81492474}" type="parTrans" cxnId="{50E8D07E-C199-44EB-BF2D-F44F314206F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FD70BB5-FC99-4881-8A53-DA5B4F8DCF91}" type="sibTrans" cxnId="{50E8D07E-C199-44EB-BF2D-F44F314206F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BA5E6B2-A1E5-4710-A044-FCB5DCB4533A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Сайгаки, орлы, ястребы, гадюки, пингвины, полозы, жуки. </a:t>
          </a:r>
        </a:p>
      </dgm:t>
    </dgm:pt>
    <dgm:pt modelId="{03E94484-7F26-4EA3-873E-5E373B4E2479}" type="parTrans" cxnId="{C3854645-7DD2-46D3-90EB-408211DCFA5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D315029-F3C4-473B-AADE-3E0EE20F552C}" type="sibTrans" cxnId="{C3854645-7DD2-46D3-90EB-408211DCFA5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9A5AB0F-0C33-487E-B84E-8814418BF365}">
      <dgm:prSet/>
      <dgm:spPr/>
      <dgm:t>
        <a:bodyPr/>
        <a:lstStyle/>
        <a:p>
          <a:pPr rtl="0"/>
          <a:r>
            <a:rPr lang="ru-RU" b="1" dirty="0">
              <a:latin typeface="Times New Roman" pitchFamily="18" charset="0"/>
              <a:cs typeface="Times New Roman" pitchFamily="18" charset="0"/>
            </a:rPr>
            <a:t>Пустыня: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9001C35-3EEC-470A-8319-531CFC20015C}" type="parTrans" cxnId="{21319777-4B42-4957-8797-75529B85699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DB0B28B-391B-4670-90BF-084BF77F8769}" type="sibTrans" cxnId="{21319777-4B42-4957-8797-75529B85699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3F7F7F2-41FC-47FD-95EB-C692DF126C3C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Саксаул, хлопок, виноград, верблюжья колючка, апельсиновое дерево. </a:t>
          </a:r>
        </a:p>
      </dgm:t>
    </dgm:pt>
    <dgm:pt modelId="{5D05E6DD-6E1F-4033-922A-FB86ADD78ADA}" type="parTrans" cxnId="{99D94D24-524C-4642-9C52-958CACAC668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49CB5B6-C5E0-4298-9138-CC19C40FEBA9}" type="sibTrans" cxnId="{99D94D24-524C-4642-9C52-958CACAC668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9A11902-9689-4413-A158-39613D3C435E}" type="pres">
      <dgm:prSet presAssocID="{4FDB7580-458F-49E3-8BD4-37FB141B3812}" presName="linear" presStyleCnt="0">
        <dgm:presLayoutVars>
          <dgm:dir/>
          <dgm:animLvl val="lvl"/>
          <dgm:resizeHandles val="exact"/>
        </dgm:presLayoutVars>
      </dgm:prSet>
      <dgm:spPr/>
    </dgm:pt>
    <dgm:pt modelId="{FF03C504-CC9C-4FC4-B0D9-F8209E12AEAD}" type="pres">
      <dgm:prSet presAssocID="{7A118D10-D33C-4C63-B724-17B74F880110}" presName="parentLin" presStyleCnt="0"/>
      <dgm:spPr/>
    </dgm:pt>
    <dgm:pt modelId="{649C64B5-8238-42B3-AB49-F667A47BFDD6}" type="pres">
      <dgm:prSet presAssocID="{7A118D10-D33C-4C63-B724-17B74F880110}" presName="parentLeftMargin" presStyleLbl="node1" presStyleIdx="0" presStyleCnt="3"/>
      <dgm:spPr/>
    </dgm:pt>
    <dgm:pt modelId="{D446F25A-F222-4401-967E-775C629BEE87}" type="pres">
      <dgm:prSet presAssocID="{7A118D10-D33C-4C63-B724-17B74F88011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482F4DF2-7843-4740-9A3F-9BB1A585C063}" type="pres">
      <dgm:prSet presAssocID="{7A118D10-D33C-4C63-B724-17B74F880110}" presName="negativeSpace" presStyleCnt="0"/>
      <dgm:spPr/>
    </dgm:pt>
    <dgm:pt modelId="{A7C32787-AB62-4732-B0A0-228CDF328EAB}" type="pres">
      <dgm:prSet presAssocID="{7A118D10-D33C-4C63-B724-17B74F880110}" presName="childText" presStyleLbl="conFgAcc1" presStyleIdx="0" presStyleCnt="3">
        <dgm:presLayoutVars>
          <dgm:bulletEnabled val="1"/>
        </dgm:presLayoutVars>
      </dgm:prSet>
      <dgm:spPr/>
    </dgm:pt>
    <dgm:pt modelId="{DEF8422D-3EA3-426A-9202-5928CC9015E0}" type="pres">
      <dgm:prSet presAssocID="{B8D343BC-1E18-463A-AE42-BFACADFE0CA8}" presName="spaceBetweenRectangles" presStyleCnt="0"/>
      <dgm:spPr/>
    </dgm:pt>
    <dgm:pt modelId="{6919C182-946C-46FA-A18D-73B4A3E79997}" type="pres">
      <dgm:prSet presAssocID="{6D925119-ADFC-46F5-ACB0-D3B538EFB53E}" presName="parentLin" presStyleCnt="0"/>
      <dgm:spPr/>
    </dgm:pt>
    <dgm:pt modelId="{CD06C3E8-0706-4718-9A92-841339ED03FB}" type="pres">
      <dgm:prSet presAssocID="{6D925119-ADFC-46F5-ACB0-D3B538EFB53E}" presName="parentLeftMargin" presStyleLbl="node1" presStyleIdx="0" presStyleCnt="3"/>
      <dgm:spPr/>
    </dgm:pt>
    <dgm:pt modelId="{FADAA001-6D25-4CBF-A57A-AFB98F2680DA}" type="pres">
      <dgm:prSet presAssocID="{6D925119-ADFC-46F5-ACB0-D3B538EFB53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C012264-1B0A-4AD7-B0C4-9552E8349FEA}" type="pres">
      <dgm:prSet presAssocID="{6D925119-ADFC-46F5-ACB0-D3B538EFB53E}" presName="negativeSpace" presStyleCnt="0"/>
      <dgm:spPr/>
    </dgm:pt>
    <dgm:pt modelId="{5E751C1E-5561-47F6-AB81-C2280B6A2C88}" type="pres">
      <dgm:prSet presAssocID="{6D925119-ADFC-46F5-ACB0-D3B538EFB53E}" presName="childText" presStyleLbl="conFgAcc1" presStyleIdx="1" presStyleCnt="3">
        <dgm:presLayoutVars>
          <dgm:bulletEnabled val="1"/>
        </dgm:presLayoutVars>
      </dgm:prSet>
      <dgm:spPr/>
    </dgm:pt>
    <dgm:pt modelId="{3963D849-AD2A-4806-A0D3-40DFC8FBB72E}" type="pres">
      <dgm:prSet presAssocID="{7FD70BB5-FC99-4881-8A53-DA5B4F8DCF91}" presName="spaceBetweenRectangles" presStyleCnt="0"/>
      <dgm:spPr/>
    </dgm:pt>
    <dgm:pt modelId="{2EC01420-0D81-4703-A6B5-703BBB3DCEC2}" type="pres">
      <dgm:prSet presAssocID="{49A5AB0F-0C33-487E-B84E-8814418BF365}" presName="parentLin" presStyleCnt="0"/>
      <dgm:spPr/>
    </dgm:pt>
    <dgm:pt modelId="{AA42AD4A-FF91-4EFD-A961-208B3756383F}" type="pres">
      <dgm:prSet presAssocID="{49A5AB0F-0C33-487E-B84E-8814418BF365}" presName="parentLeftMargin" presStyleLbl="node1" presStyleIdx="1" presStyleCnt="3"/>
      <dgm:spPr/>
    </dgm:pt>
    <dgm:pt modelId="{503712F0-D3D5-47AB-B8B1-F1B4FE42B5C0}" type="pres">
      <dgm:prSet presAssocID="{49A5AB0F-0C33-487E-B84E-8814418BF365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CBFB2202-C7C8-49DF-9345-DCAA5BAD0E0B}" type="pres">
      <dgm:prSet presAssocID="{49A5AB0F-0C33-487E-B84E-8814418BF365}" presName="negativeSpace" presStyleCnt="0"/>
      <dgm:spPr/>
    </dgm:pt>
    <dgm:pt modelId="{89361E3D-21BB-4411-AA6F-600667FDAF12}" type="pres">
      <dgm:prSet presAssocID="{49A5AB0F-0C33-487E-B84E-8814418BF365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99D94D24-524C-4642-9C52-958CACAC668B}" srcId="{49A5AB0F-0C33-487E-B84E-8814418BF365}" destId="{D3F7F7F2-41FC-47FD-95EB-C692DF126C3C}" srcOrd="0" destOrd="0" parTransId="{5D05E6DD-6E1F-4033-922A-FB86ADD78ADA}" sibTransId="{749CB5B6-C5E0-4298-9138-CC19C40FEBA9}"/>
    <dgm:cxn modelId="{32CA8E2E-C7D4-402E-AB33-BE18F9F646D6}" type="presOf" srcId="{6D925119-ADFC-46F5-ACB0-D3B538EFB53E}" destId="{FADAA001-6D25-4CBF-A57A-AFB98F2680DA}" srcOrd="1" destOrd="0" presId="urn:microsoft.com/office/officeart/2005/8/layout/list1"/>
    <dgm:cxn modelId="{70E1103D-3828-4021-BF90-4556558937AA}" type="presOf" srcId="{4FDB7580-458F-49E3-8BD4-37FB141B3812}" destId="{79A11902-9689-4413-A158-39613D3C435E}" srcOrd="0" destOrd="0" presId="urn:microsoft.com/office/officeart/2005/8/layout/list1"/>
    <dgm:cxn modelId="{C3854645-7DD2-46D3-90EB-408211DCFA52}" srcId="{6D925119-ADFC-46F5-ACB0-D3B538EFB53E}" destId="{ABA5E6B2-A1E5-4710-A044-FCB5DCB4533A}" srcOrd="0" destOrd="0" parTransId="{03E94484-7F26-4EA3-873E-5E373B4E2479}" sibTransId="{BD315029-F3C4-473B-AADE-3E0EE20F552C}"/>
    <dgm:cxn modelId="{884A3976-7A7D-4BE3-9153-9DD231F8034E}" type="presOf" srcId="{ABA5E6B2-A1E5-4710-A044-FCB5DCB4533A}" destId="{5E751C1E-5561-47F6-AB81-C2280B6A2C88}" srcOrd="0" destOrd="0" presId="urn:microsoft.com/office/officeart/2005/8/layout/list1"/>
    <dgm:cxn modelId="{21319777-4B42-4957-8797-75529B85699A}" srcId="{4FDB7580-458F-49E3-8BD4-37FB141B3812}" destId="{49A5AB0F-0C33-487E-B84E-8814418BF365}" srcOrd="2" destOrd="0" parTransId="{C9001C35-3EEC-470A-8319-531CFC20015C}" sibTransId="{6DB0B28B-391B-4670-90BF-084BF77F8769}"/>
    <dgm:cxn modelId="{EB0EB57D-1839-47A9-BAA0-5C078E7B2B5D}" type="presOf" srcId="{7A118D10-D33C-4C63-B724-17B74F880110}" destId="{649C64B5-8238-42B3-AB49-F667A47BFDD6}" srcOrd="0" destOrd="0" presId="urn:microsoft.com/office/officeart/2005/8/layout/list1"/>
    <dgm:cxn modelId="{50E8D07E-C199-44EB-BF2D-F44F314206F8}" srcId="{4FDB7580-458F-49E3-8BD4-37FB141B3812}" destId="{6D925119-ADFC-46F5-ACB0-D3B538EFB53E}" srcOrd="1" destOrd="0" parTransId="{6860AFE8-7860-4BD3-9F90-AE9F81492474}" sibTransId="{7FD70BB5-FC99-4881-8A53-DA5B4F8DCF91}"/>
    <dgm:cxn modelId="{F990EC8C-268C-454D-A414-3F379208D500}" srcId="{7A118D10-D33C-4C63-B724-17B74F880110}" destId="{38AED188-2F08-46C2-BC2B-360B129F1F5B}" srcOrd="0" destOrd="0" parTransId="{645F13EE-66E7-419B-A0DC-4772967F5AC1}" sibTransId="{A7424CBD-EAE0-4489-95D7-357D7C17A11C}"/>
    <dgm:cxn modelId="{D9DCF792-133C-42A8-8B49-292A86BBA604}" type="presOf" srcId="{7A118D10-D33C-4C63-B724-17B74F880110}" destId="{D446F25A-F222-4401-967E-775C629BEE87}" srcOrd="1" destOrd="0" presId="urn:microsoft.com/office/officeart/2005/8/layout/list1"/>
    <dgm:cxn modelId="{5981CCB0-9553-4658-A5CF-ED9AC8525147}" type="presOf" srcId="{D3F7F7F2-41FC-47FD-95EB-C692DF126C3C}" destId="{89361E3D-21BB-4411-AA6F-600667FDAF12}" srcOrd="0" destOrd="0" presId="urn:microsoft.com/office/officeart/2005/8/layout/list1"/>
    <dgm:cxn modelId="{D64637B6-776D-414B-BB9A-F95D147172C0}" type="presOf" srcId="{49A5AB0F-0C33-487E-B84E-8814418BF365}" destId="{503712F0-D3D5-47AB-B8B1-F1B4FE42B5C0}" srcOrd="1" destOrd="0" presId="urn:microsoft.com/office/officeart/2005/8/layout/list1"/>
    <dgm:cxn modelId="{0C159FDC-DC13-4357-B5F7-6E833A804B06}" type="presOf" srcId="{38AED188-2F08-46C2-BC2B-360B129F1F5B}" destId="{A7C32787-AB62-4732-B0A0-228CDF328EAB}" srcOrd="0" destOrd="0" presId="urn:microsoft.com/office/officeart/2005/8/layout/list1"/>
    <dgm:cxn modelId="{4CE9B2E1-E80C-46ED-8B2A-AF15830F6AC8}" type="presOf" srcId="{6D925119-ADFC-46F5-ACB0-D3B538EFB53E}" destId="{CD06C3E8-0706-4718-9A92-841339ED03FB}" srcOrd="0" destOrd="0" presId="urn:microsoft.com/office/officeart/2005/8/layout/list1"/>
    <dgm:cxn modelId="{70DB6FFD-597D-4B7F-9F05-E0B80DD012A4}" type="presOf" srcId="{49A5AB0F-0C33-487E-B84E-8814418BF365}" destId="{AA42AD4A-FF91-4EFD-A961-208B3756383F}" srcOrd="0" destOrd="0" presId="urn:microsoft.com/office/officeart/2005/8/layout/list1"/>
    <dgm:cxn modelId="{891A35FF-59FC-4C35-81E8-35661ABF4081}" srcId="{4FDB7580-458F-49E3-8BD4-37FB141B3812}" destId="{7A118D10-D33C-4C63-B724-17B74F880110}" srcOrd="0" destOrd="0" parTransId="{CE7E5113-C8AA-44F9-9478-E8A6C54077A4}" sibTransId="{B8D343BC-1E18-463A-AE42-BFACADFE0CA8}"/>
    <dgm:cxn modelId="{3030B388-6886-4024-A8E7-818F78032269}" type="presParOf" srcId="{79A11902-9689-4413-A158-39613D3C435E}" destId="{FF03C504-CC9C-4FC4-B0D9-F8209E12AEAD}" srcOrd="0" destOrd="0" presId="urn:microsoft.com/office/officeart/2005/8/layout/list1"/>
    <dgm:cxn modelId="{97209042-12D0-4C25-8D6B-4CF8AD27553B}" type="presParOf" srcId="{FF03C504-CC9C-4FC4-B0D9-F8209E12AEAD}" destId="{649C64B5-8238-42B3-AB49-F667A47BFDD6}" srcOrd="0" destOrd="0" presId="urn:microsoft.com/office/officeart/2005/8/layout/list1"/>
    <dgm:cxn modelId="{8E9116D3-5BB1-4178-86BD-015DCAF1ADE6}" type="presParOf" srcId="{FF03C504-CC9C-4FC4-B0D9-F8209E12AEAD}" destId="{D446F25A-F222-4401-967E-775C629BEE87}" srcOrd="1" destOrd="0" presId="urn:microsoft.com/office/officeart/2005/8/layout/list1"/>
    <dgm:cxn modelId="{92BB004E-144A-40EA-A40D-E59325F4DA28}" type="presParOf" srcId="{79A11902-9689-4413-A158-39613D3C435E}" destId="{482F4DF2-7843-4740-9A3F-9BB1A585C063}" srcOrd="1" destOrd="0" presId="urn:microsoft.com/office/officeart/2005/8/layout/list1"/>
    <dgm:cxn modelId="{E224BF74-C504-4B4E-B53C-1CC406D3DDD7}" type="presParOf" srcId="{79A11902-9689-4413-A158-39613D3C435E}" destId="{A7C32787-AB62-4732-B0A0-228CDF328EAB}" srcOrd="2" destOrd="0" presId="urn:microsoft.com/office/officeart/2005/8/layout/list1"/>
    <dgm:cxn modelId="{A9816613-33ED-40A6-B6BA-F4C02BA937E8}" type="presParOf" srcId="{79A11902-9689-4413-A158-39613D3C435E}" destId="{DEF8422D-3EA3-426A-9202-5928CC9015E0}" srcOrd="3" destOrd="0" presId="urn:microsoft.com/office/officeart/2005/8/layout/list1"/>
    <dgm:cxn modelId="{1335233B-B12E-4C0E-8A1D-7734CEFF8F85}" type="presParOf" srcId="{79A11902-9689-4413-A158-39613D3C435E}" destId="{6919C182-946C-46FA-A18D-73B4A3E79997}" srcOrd="4" destOrd="0" presId="urn:microsoft.com/office/officeart/2005/8/layout/list1"/>
    <dgm:cxn modelId="{91CA29A7-671B-43EC-AFD8-2DFAB815C757}" type="presParOf" srcId="{6919C182-946C-46FA-A18D-73B4A3E79997}" destId="{CD06C3E8-0706-4718-9A92-841339ED03FB}" srcOrd="0" destOrd="0" presId="urn:microsoft.com/office/officeart/2005/8/layout/list1"/>
    <dgm:cxn modelId="{8D7EAAF3-F014-4256-8E13-6273E76920F6}" type="presParOf" srcId="{6919C182-946C-46FA-A18D-73B4A3E79997}" destId="{FADAA001-6D25-4CBF-A57A-AFB98F2680DA}" srcOrd="1" destOrd="0" presId="urn:microsoft.com/office/officeart/2005/8/layout/list1"/>
    <dgm:cxn modelId="{06E04107-6B86-4515-8762-C2A8473995BE}" type="presParOf" srcId="{79A11902-9689-4413-A158-39613D3C435E}" destId="{8C012264-1B0A-4AD7-B0C4-9552E8349FEA}" srcOrd="5" destOrd="0" presId="urn:microsoft.com/office/officeart/2005/8/layout/list1"/>
    <dgm:cxn modelId="{A6C20921-F47D-424D-87D7-1A438BB98755}" type="presParOf" srcId="{79A11902-9689-4413-A158-39613D3C435E}" destId="{5E751C1E-5561-47F6-AB81-C2280B6A2C88}" srcOrd="6" destOrd="0" presId="urn:microsoft.com/office/officeart/2005/8/layout/list1"/>
    <dgm:cxn modelId="{8B02EF0A-EC48-44E2-887E-5172A00B96E3}" type="presParOf" srcId="{79A11902-9689-4413-A158-39613D3C435E}" destId="{3963D849-AD2A-4806-A0D3-40DFC8FBB72E}" srcOrd="7" destOrd="0" presId="urn:microsoft.com/office/officeart/2005/8/layout/list1"/>
    <dgm:cxn modelId="{9D66EC4D-E904-43A2-BBD4-485BA86BD8E0}" type="presParOf" srcId="{79A11902-9689-4413-A158-39613D3C435E}" destId="{2EC01420-0D81-4703-A6B5-703BBB3DCEC2}" srcOrd="8" destOrd="0" presId="urn:microsoft.com/office/officeart/2005/8/layout/list1"/>
    <dgm:cxn modelId="{AFBE8802-9EB2-4578-9EAE-9EB90004982A}" type="presParOf" srcId="{2EC01420-0D81-4703-A6B5-703BBB3DCEC2}" destId="{AA42AD4A-FF91-4EFD-A961-208B3756383F}" srcOrd="0" destOrd="0" presId="urn:microsoft.com/office/officeart/2005/8/layout/list1"/>
    <dgm:cxn modelId="{A346E28A-A083-401C-AC19-230C641B4816}" type="presParOf" srcId="{2EC01420-0D81-4703-A6B5-703BBB3DCEC2}" destId="{503712F0-D3D5-47AB-B8B1-F1B4FE42B5C0}" srcOrd="1" destOrd="0" presId="urn:microsoft.com/office/officeart/2005/8/layout/list1"/>
    <dgm:cxn modelId="{A5BD27C8-E83D-42B5-AD0B-D3E52A0FA0BA}" type="presParOf" srcId="{79A11902-9689-4413-A158-39613D3C435E}" destId="{CBFB2202-C7C8-49DF-9345-DCAA5BAD0E0B}" srcOrd="9" destOrd="0" presId="urn:microsoft.com/office/officeart/2005/8/layout/list1"/>
    <dgm:cxn modelId="{65E67E91-050E-4DFF-A001-9A7F3BCE6399}" type="presParOf" srcId="{79A11902-9689-4413-A158-39613D3C435E}" destId="{89361E3D-21BB-4411-AA6F-600667FDAF12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E4346F1-318F-4BB2-A70B-DB88B6D2CF77}" type="doc">
      <dgm:prSet loTypeId="urn:microsoft.com/office/officeart/2005/8/layout/pyramid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D1B18EEA-12F0-4646-93AA-CAEB38DDE299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Мышь </a:t>
          </a:r>
        </a:p>
      </dgm:t>
    </dgm:pt>
    <dgm:pt modelId="{381604EA-13A8-45B5-B757-1026D2689C3B}" type="parTrans" cxnId="{2F9AA140-F68F-4DE6-820D-FACC4ECD7533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A4B7A57F-FD41-4B4B-A29D-7F9B44B0F35F}" type="sibTrans" cxnId="{2F9AA140-F68F-4DE6-820D-FACC4ECD7533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4C865BE8-942E-4155-8C7D-E72AA7CD7487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Ястреб</a:t>
          </a:r>
        </a:p>
      </dgm:t>
    </dgm:pt>
    <dgm:pt modelId="{F3C5530B-38A9-4D7F-85B1-F5ECDEDE830C}" type="parTrans" cxnId="{A9D5F6A3-D9C8-42E4-84F3-6F6A9012AC9E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5FF1B54E-814F-4BF8-870F-E1173E54433E}" type="sibTrans" cxnId="{A9D5F6A3-D9C8-42E4-84F3-6F6A9012AC9E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28411FD6-BBAA-4AC6-9DE3-3AFE85E7C204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Трава</a:t>
          </a:r>
        </a:p>
      </dgm:t>
    </dgm:pt>
    <dgm:pt modelId="{50D67D66-B6DD-43EB-A8E5-568A56D9D541}" type="parTrans" cxnId="{AED4B077-DEB4-4AE0-8166-0E1CB3C64F57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5F127B92-8C22-4E8A-8864-04C7CF4D8D5E}" type="sibTrans" cxnId="{AED4B077-DEB4-4AE0-8166-0E1CB3C64F57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CB2A2BBB-4606-4D08-A807-1FAB0EEF95C3}" type="pres">
      <dgm:prSet presAssocID="{9E4346F1-318F-4BB2-A70B-DB88B6D2CF77}" presName="compositeShape" presStyleCnt="0">
        <dgm:presLayoutVars>
          <dgm:dir/>
          <dgm:resizeHandles/>
        </dgm:presLayoutVars>
      </dgm:prSet>
      <dgm:spPr/>
    </dgm:pt>
    <dgm:pt modelId="{BB85FE67-DEE8-4A29-908C-3773FBC0DE20}" type="pres">
      <dgm:prSet presAssocID="{9E4346F1-318F-4BB2-A70B-DB88B6D2CF77}" presName="pyramid" presStyleLbl="node1" presStyleIdx="0" presStyleCnt="1"/>
      <dgm:spPr/>
    </dgm:pt>
    <dgm:pt modelId="{4BEFFACF-5DCE-4180-8CEB-84C957F17911}" type="pres">
      <dgm:prSet presAssocID="{9E4346F1-318F-4BB2-A70B-DB88B6D2CF77}" presName="theList" presStyleCnt="0"/>
      <dgm:spPr/>
    </dgm:pt>
    <dgm:pt modelId="{9F8ED4B4-ECDF-4089-8758-F34A38AF77A1}" type="pres">
      <dgm:prSet presAssocID="{D1B18EEA-12F0-4646-93AA-CAEB38DDE299}" presName="aNode" presStyleLbl="fgAcc1" presStyleIdx="0" presStyleCnt="3">
        <dgm:presLayoutVars>
          <dgm:bulletEnabled val="1"/>
        </dgm:presLayoutVars>
      </dgm:prSet>
      <dgm:spPr/>
    </dgm:pt>
    <dgm:pt modelId="{293E71C2-3AAE-4DC2-8B8B-9F8685BCC593}" type="pres">
      <dgm:prSet presAssocID="{D1B18EEA-12F0-4646-93AA-CAEB38DDE299}" presName="aSpace" presStyleCnt="0"/>
      <dgm:spPr/>
    </dgm:pt>
    <dgm:pt modelId="{739EA5BD-9BF2-471B-93CB-B5C775B12C1E}" type="pres">
      <dgm:prSet presAssocID="{4C865BE8-942E-4155-8C7D-E72AA7CD7487}" presName="aNode" presStyleLbl="fgAcc1" presStyleIdx="1" presStyleCnt="3">
        <dgm:presLayoutVars>
          <dgm:bulletEnabled val="1"/>
        </dgm:presLayoutVars>
      </dgm:prSet>
      <dgm:spPr/>
    </dgm:pt>
    <dgm:pt modelId="{C755E212-585A-4C34-A5A1-AAD08F33575C}" type="pres">
      <dgm:prSet presAssocID="{4C865BE8-942E-4155-8C7D-E72AA7CD7487}" presName="aSpace" presStyleCnt="0"/>
      <dgm:spPr/>
    </dgm:pt>
    <dgm:pt modelId="{DB3985D1-851C-4AC0-9181-DFA9B398F7E6}" type="pres">
      <dgm:prSet presAssocID="{28411FD6-BBAA-4AC6-9DE3-3AFE85E7C204}" presName="aNode" presStyleLbl="fgAcc1" presStyleIdx="2" presStyleCnt="3">
        <dgm:presLayoutVars>
          <dgm:bulletEnabled val="1"/>
        </dgm:presLayoutVars>
      </dgm:prSet>
      <dgm:spPr/>
    </dgm:pt>
    <dgm:pt modelId="{F35452DE-2BE2-4CC3-90BB-75A7E96E6492}" type="pres">
      <dgm:prSet presAssocID="{28411FD6-BBAA-4AC6-9DE3-3AFE85E7C204}" presName="aSpace" presStyleCnt="0"/>
      <dgm:spPr/>
    </dgm:pt>
  </dgm:ptLst>
  <dgm:cxnLst>
    <dgm:cxn modelId="{A32ADB33-10C2-4286-B070-0EE0DF9D40A9}" type="presOf" srcId="{28411FD6-BBAA-4AC6-9DE3-3AFE85E7C204}" destId="{DB3985D1-851C-4AC0-9181-DFA9B398F7E6}" srcOrd="0" destOrd="0" presId="urn:microsoft.com/office/officeart/2005/8/layout/pyramid2"/>
    <dgm:cxn modelId="{AE372838-5EBC-441A-9818-A396C7B33446}" type="presOf" srcId="{D1B18EEA-12F0-4646-93AA-CAEB38DDE299}" destId="{9F8ED4B4-ECDF-4089-8758-F34A38AF77A1}" srcOrd="0" destOrd="0" presId="urn:microsoft.com/office/officeart/2005/8/layout/pyramid2"/>
    <dgm:cxn modelId="{2F9AA140-F68F-4DE6-820D-FACC4ECD7533}" srcId="{9E4346F1-318F-4BB2-A70B-DB88B6D2CF77}" destId="{D1B18EEA-12F0-4646-93AA-CAEB38DDE299}" srcOrd="0" destOrd="0" parTransId="{381604EA-13A8-45B5-B757-1026D2689C3B}" sibTransId="{A4B7A57F-FD41-4B4B-A29D-7F9B44B0F35F}"/>
    <dgm:cxn modelId="{AED4B077-DEB4-4AE0-8166-0E1CB3C64F57}" srcId="{9E4346F1-318F-4BB2-A70B-DB88B6D2CF77}" destId="{28411FD6-BBAA-4AC6-9DE3-3AFE85E7C204}" srcOrd="2" destOrd="0" parTransId="{50D67D66-B6DD-43EB-A8E5-568A56D9D541}" sibTransId="{5F127B92-8C22-4E8A-8864-04C7CF4D8D5E}"/>
    <dgm:cxn modelId="{9A060187-6ADA-4B13-88D0-56BF1581D130}" type="presOf" srcId="{9E4346F1-318F-4BB2-A70B-DB88B6D2CF77}" destId="{CB2A2BBB-4606-4D08-A807-1FAB0EEF95C3}" srcOrd="0" destOrd="0" presId="urn:microsoft.com/office/officeart/2005/8/layout/pyramid2"/>
    <dgm:cxn modelId="{A9D5F6A3-D9C8-42E4-84F3-6F6A9012AC9E}" srcId="{9E4346F1-318F-4BB2-A70B-DB88B6D2CF77}" destId="{4C865BE8-942E-4155-8C7D-E72AA7CD7487}" srcOrd="1" destOrd="0" parTransId="{F3C5530B-38A9-4D7F-85B1-F5ECDEDE830C}" sibTransId="{5FF1B54E-814F-4BF8-870F-E1173E54433E}"/>
    <dgm:cxn modelId="{516EC5F1-3E8B-4AB5-8178-E1BE7A99A778}" type="presOf" srcId="{4C865BE8-942E-4155-8C7D-E72AA7CD7487}" destId="{739EA5BD-9BF2-471B-93CB-B5C775B12C1E}" srcOrd="0" destOrd="0" presId="urn:microsoft.com/office/officeart/2005/8/layout/pyramid2"/>
    <dgm:cxn modelId="{DF091347-BE4A-4651-AB62-F3B2BB560C8F}" type="presParOf" srcId="{CB2A2BBB-4606-4D08-A807-1FAB0EEF95C3}" destId="{BB85FE67-DEE8-4A29-908C-3773FBC0DE20}" srcOrd="0" destOrd="0" presId="urn:microsoft.com/office/officeart/2005/8/layout/pyramid2"/>
    <dgm:cxn modelId="{6A3FDB41-056C-4738-A122-C5FC438864B0}" type="presParOf" srcId="{CB2A2BBB-4606-4D08-A807-1FAB0EEF95C3}" destId="{4BEFFACF-5DCE-4180-8CEB-84C957F17911}" srcOrd="1" destOrd="0" presId="urn:microsoft.com/office/officeart/2005/8/layout/pyramid2"/>
    <dgm:cxn modelId="{CE739217-B801-4304-BD0D-85570A233661}" type="presParOf" srcId="{4BEFFACF-5DCE-4180-8CEB-84C957F17911}" destId="{9F8ED4B4-ECDF-4089-8758-F34A38AF77A1}" srcOrd="0" destOrd="0" presId="urn:microsoft.com/office/officeart/2005/8/layout/pyramid2"/>
    <dgm:cxn modelId="{C5D6FDD1-B96E-4B0C-ADB8-1F38C0BFB929}" type="presParOf" srcId="{4BEFFACF-5DCE-4180-8CEB-84C957F17911}" destId="{293E71C2-3AAE-4DC2-8B8B-9F8685BCC593}" srcOrd="1" destOrd="0" presId="urn:microsoft.com/office/officeart/2005/8/layout/pyramid2"/>
    <dgm:cxn modelId="{6D728949-61CA-4CD3-AFEC-A85F5965E20D}" type="presParOf" srcId="{4BEFFACF-5DCE-4180-8CEB-84C957F17911}" destId="{739EA5BD-9BF2-471B-93CB-B5C775B12C1E}" srcOrd="2" destOrd="0" presId="urn:microsoft.com/office/officeart/2005/8/layout/pyramid2"/>
    <dgm:cxn modelId="{1ACD31D5-30DA-4CB5-B380-F514B7357D07}" type="presParOf" srcId="{4BEFFACF-5DCE-4180-8CEB-84C957F17911}" destId="{C755E212-585A-4C34-A5A1-AAD08F33575C}" srcOrd="3" destOrd="0" presId="urn:microsoft.com/office/officeart/2005/8/layout/pyramid2"/>
    <dgm:cxn modelId="{B49D751A-BEC5-48F4-B1C4-73DE37E6C639}" type="presParOf" srcId="{4BEFFACF-5DCE-4180-8CEB-84C957F17911}" destId="{DB3985D1-851C-4AC0-9181-DFA9B398F7E6}" srcOrd="4" destOrd="0" presId="urn:microsoft.com/office/officeart/2005/8/layout/pyramid2"/>
    <dgm:cxn modelId="{059B34F3-F242-4247-8EEF-A51C71C7529C}" type="presParOf" srcId="{4BEFFACF-5DCE-4180-8CEB-84C957F17911}" destId="{F35452DE-2BE2-4CC3-90BB-75A7E96E6492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4ABF7A4-4299-42A1-9986-D286BF88ECC6}" type="doc">
      <dgm:prSet loTypeId="urn:microsoft.com/office/officeart/2005/8/layout/list1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A320F141-5E0A-4A32-9C27-E50411338D47}">
      <dgm:prSet custT="1"/>
      <dgm:spPr/>
      <dgm:t>
        <a:bodyPr/>
        <a:lstStyle/>
        <a:p>
          <a:pPr rtl="0"/>
          <a:r>
            <a:rPr lang="ru-RU" sz="2800" b="1" dirty="0">
              <a:latin typeface="Times New Roman" pitchFamily="18" charset="0"/>
              <a:cs typeface="Times New Roman" pitchFamily="18" charset="0"/>
            </a:rPr>
            <a:t>Как человек может и должен вести себя в природе? 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904F1F95-F006-4B01-BC69-DFDDE3B4E6EF}" type="parTrans" cxnId="{71EA36F8-1EC4-4F74-84A4-096DD079EAA2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ADC3FD96-EB7E-4E5D-8424-75600C104820}" type="sibTrans" cxnId="{71EA36F8-1EC4-4F74-84A4-096DD079EAA2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8DEE1972-E0E8-4BB8-9E14-30921F9CA381}">
      <dgm:prSet custT="1"/>
      <dgm:spPr/>
      <dgm:t>
        <a:bodyPr/>
        <a:lstStyle/>
        <a:p>
          <a:pPr rtl="0"/>
          <a:r>
            <a:rPr lang="ru-RU" sz="2800" dirty="0">
              <a:latin typeface="Times New Roman" pitchFamily="18" charset="0"/>
              <a:cs typeface="Times New Roman" pitchFamily="18" charset="0"/>
            </a:rPr>
            <a:t>потреблять воду, использовать растения, истреблять животных без всяких ограничений</a:t>
          </a:r>
        </a:p>
      </dgm:t>
    </dgm:pt>
    <dgm:pt modelId="{7B884497-069E-43D9-8D84-E7DB1006C0C8}" type="parTrans" cxnId="{C65DE14C-F919-4381-BA9A-C8EF38A06EA4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FD5C08E8-311B-4D68-8FEC-34158BC0EB41}" type="sibTrans" cxnId="{C65DE14C-F919-4381-BA9A-C8EF38A06EA4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185188AC-9A35-48BA-BFC8-7CD2A7C19A5D}">
      <dgm:prSet custT="1"/>
      <dgm:spPr/>
      <dgm:t>
        <a:bodyPr/>
        <a:lstStyle/>
        <a:p>
          <a:pPr rtl="0"/>
          <a:r>
            <a:rPr lang="ru-RU" sz="2800" dirty="0">
              <a:latin typeface="Times New Roman" pitchFamily="18" charset="0"/>
              <a:cs typeface="Times New Roman" pitchFamily="18" charset="0"/>
            </a:rPr>
            <a:t>потреблять воду экономно, разумно, беречь растения и животных</a:t>
          </a:r>
        </a:p>
      </dgm:t>
    </dgm:pt>
    <dgm:pt modelId="{8AFED1A6-2DD8-488F-A97C-C217021A8A53}" type="parTrans" cxnId="{F931D21A-FAE3-48B7-8063-45E65F8E5FEF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8D3703D0-2C3B-480C-A4CC-3EEC1F1E2E9B}" type="sibTrans" cxnId="{F931D21A-FAE3-48B7-8063-45E65F8E5FEF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F792D004-2F02-4F77-B5AF-27C2981B5DB8}">
      <dgm:prSet custT="1"/>
      <dgm:spPr/>
      <dgm:t>
        <a:bodyPr/>
        <a:lstStyle/>
        <a:p>
          <a:pPr rtl="0"/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CAF7EA4F-024D-489E-9B6D-FB77B27775EB}" type="parTrans" cxnId="{FE729239-1493-4A6C-9143-A9B0C40723CD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386638B9-186F-4D8B-98B4-301EFD4084BC}" type="sibTrans" cxnId="{FE729239-1493-4A6C-9143-A9B0C40723CD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1A2A7A67-3497-46B7-804B-5E63919684B3}" type="pres">
      <dgm:prSet presAssocID="{C4ABF7A4-4299-42A1-9986-D286BF88ECC6}" presName="linear" presStyleCnt="0">
        <dgm:presLayoutVars>
          <dgm:dir/>
          <dgm:animLvl val="lvl"/>
          <dgm:resizeHandles val="exact"/>
        </dgm:presLayoutVars>
      </dgm:prSet>
      <dgm:spPr/>
    </dgm:pt>
    <dgm:pt modelId="{E87F8DDB-9D5B-455E-9205-4DD1D31F9F3F}" type="pres">
      <dgm:prSet presAssocID="{A320F141-5E0A-4A32-9C27-E50411338D47}" presName="parentLin" presStyleCnt="0"/>
      <dgm:spPr/>
    </dgm:pt>
    <dgm:pt modelId="{E7BFFB47-61DA-42F5-96A4-B2508475846E}" type="pres">
      <dgm:prSet presAssocID="{A320F141-5E0A-4A32-9C27-E50411338D47}" presName="parentLeftMargin" presStyleLbl="node1" presStyleIdx="0" presStyleCnt="1"/>
      <dgm:spPr/>
    </dgm:pt>
    <dgm:pt modelId="{63198FC1-25AF-4AC4-B9D0-4D2BC7168A6E}" type="pres">
      <dgm:prSet presAssocID="{A320F141-5E0A-4A32-9C27-E50411338D47}" presName="parentText" presStyleLbl="node1" presStyleIdx="0" presStyleCnt="1" custScaleX="121070">
        <dgm:presLayoutVars>
          <dgm:chMax val="0"/>
          <dgm:bulletEnabled val="1"/>
        </dgm:presLayoutVars>
      </dgm:prSet>
      <dgm:spPr/>
    </dgm:pt>
    <dgm:pt modelId="{500055BC-5B85-45C1-8CFB-DED95C4BD475}" type="pres">
      <dgm:prSet presAssocID="{A320F141-5E0A-4A32-9C27-E50411338D47}" presName="negativeSpace" presStyleCnt="0"/>
      <dgm:spPr/>
    </dgm:pt>
    <dgm:pt modelId="{DD9C80C4-0ED7-4103-A944-6CF5EC454F29}" type="pres">
      <dgm:prSet presAssocID="{A320F141-5E0A-4A32-9C27-E50411338D47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1F73A003-153C-48E3-AD6E-3BEF203A5524}" type="presOf" srcId="{185188AC-9A35-48BA-BFC8-7CD2A7C19A5D}" destId="{DD9C80C4-0ED7-4103-A944-6CF5EC454F29}" srcOrd="0" destOrd="2" presId="urn:microsoft.com/office/officeart/2005/8/layout/list1"/>
    <dgm:cxn modelId="{F931D21A-FAE3-48B7-8063-45E65F8E5FEF}" srcId="{A320F141-5E0A-4A32-9C27-E50411338D47}" destId="{185188AC-9A35-48BA-BFC8-7CD2A7C19A5D}" srcOrd="2" destOrd="0" parTransId="{8AFED1A6-2DD8-488F-A97C-C217021A8A53}" sibTransId="{8D3703D0-2C3B-480C-A4CC-3EEC1F1E2E9B}"/>
    <dgm:cxn modelId="{7F57481F-FE81-47D2-AD75-3B3A15EB01B9}" type="presOf" srcId="{8DEE1972-E0E8-4BB8-9E14-30921F9CA381}" destId="{DD9C80C4-0ED7-4103-A944-6CF5EC454F29}" srcOrd="0" destOrd="0" presId="urn:microsoft.com/office/officeart/2005/8/layout/list1"/>
    <dgm:cxn modelId="{FE729239-1493-4A6C-9143-A9B0C40723CD}" srcId="{A320F141-5E0A-4A32-9C27-E50411338D47}" destId="{F792D004-2F02-4F77-B5AF-27C2981B5DB8}" srcOrd="1" destOrd="0" parTransId="{CAF7EA4F-024D-489E-9B6D-FB77B27775EB}" sibTransId="{386638B9-186F-4D8B-98B4-301EFD4084BC}"/>
    <dgm:cxn modelId="{5D1B7446-BD03-4767-82E2-EC92AE6C44D2}" type="presOf" srcId="{A320F141-5E0A-4A32-9C27-E50411338D47}" destId="{63198FC1-25AF-4AC4-B9D0-4D2BC7168A6E}" srcOrd="1" destOrd="0" presId="urn:microsoft.com/office/officeart/2005/8/layout/list1"/>
    <dgm:cxn modelId="{C65DE14C-F919-4381-BA9A-C8EF38A06EA4}" srcId="{A320F141-5E0A-4A32-9C27-E50411338D47}" destId="{8DEE1972-E0E8-4BB8-9E14-30921F9CA381}" srcOrd="0" destOrd="0" parTransId="{7B884497-069E-43D9-8D84-E7DB1006C0C8}" sibTransId="{FD5C08E8-311B-4D68-8FEC-34158BC0EB41}"/>
    <dgm:cxn modelId="{14FBFF7A-5F61-4E6C-8FA1-DA0960C1CCC6}" type="presOf" srcId="{C4ABF7A4-4299-42A1-9986-D286BF88ECC6}" destId="{1A2A7A67-3497-46B7-804B-5E63919684B3}" srcOrd="0" destOrd="0" presId="urn:microsoft.com/office/officeart/2005/8/layout/list1"/>
    <dgm:cxn modelId="{EB40EE97-E389-4C0E-88AA-5F796F36D59E}" type="presOf" srcId="{F792D004-2F02-4F77-B5AF-27C2981B5DB8}" destId="{DD9C80C4-0ED7-4103-A944-6CF5EC454F29}" srcOrd="0" destOrd="1" presId="urn:microsoft.com/office/officeart/2005/8/layout/list1"/>
    <dgm:cxn modelId="{71EA36F8-1EC4-4F74-84A4-096DD079EAA2}" srcId="{C4ABF7A4-4299-42A1-9986-D286BF88ECC6}" destId="{A320F141-5E0A-4A32-9C27-E50411338D47}" srcOrd="0" destOrd="0" parTransId="{904F1F95-F006-4B01-BC69-DFDDE3B4E6EF}" sibTransId="{ADC3FD96-EB7E-4E5D-8424-75600C104820}"/>
    <dgm:cxn modelId="{8B91E4FC-1069-4A55-A39B-FB737E6582C8}" type="presOf" srcId="{A320F141-5E0A-4A32-9C27-E50411338D47}" destId="{E7BFFB47-61DA-42F5-96A4-B2508475846E}" srcOrd="0" destOrd="0" presId="urn:microsoft.com/office/officeart/2005/8/layout/list1"/>
    <dgm:cxn modelId="{9C95D80F-AE60-4802-897E-146EEDCBF3C6}" type="presParOf" srcId="{1A2A7A67-3497-46B7-804B-5E63919684B3}" destId="{E87F8DDB-9D5B-455E-9205-4DD1D31F9F3F}" srcOrd="0" destOrd="0" presId="urn:microsoft.com/office/officeart/2005/8/layout/list1"/>
    <dgm:cxn modelId="{0A64441C-ECF6-4878-8FB2-9A548D82C902}" type="presParOf" srcId="{E87F8DDB-9D5B-455E-9205-4DD1D31F9F3F}" destId="{E7BFFB47-61DA-42F5-96A4-B2508475846E}" srcOrd="0" destOrd="0" presId="urn:microsoft.com/office/officeart/2005/8/layout/list1"/>
    <dgm:cxn modelId="{A3115BC4-83A0-4767-800E-C2F828F9F4F9}" type="presParOf" srcId="{E87F8DDB-9D5B-455E-9205-4DD1D31F9F3F}" destId="{63198FC1-25AF-4AC4-B9D0-4D2BC7168A6E}" srcOrd="1" destOrd="0" presId="urn:microsoft.com/office/officeart/2005/8/layout/list1"/>
    <dgm:cxn modelId="{02B74B64-FFCE-4E36-BD39-6AFDA23296C7}" type="presParOf" srcId="{1A2A7A67-3497-46B7-804B-5E63919684B3}" destId="{500055BC-5B85-45C1-8CFB-DED95C4BD475}" srcOrd="1" destOrd="0" presId="urn:microsoft.com/office/officeart/2005/8/layout/list1"/>
    <dgm:cxn modelId="{93275236-0A4E-49E8-B8D9-EA0F3D78D7B0}" type="presParOf" srcId="{1A2A7A67-3497-46B7-804B-5E63919684B3}" destId="{DD9C80C4-0ED7-4103-A944-6CF5EC454F29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C32787-AB62-4732-B0A0-228CDF328EAB}">
      <dsp:nvSpPr>
        <dsp:cNvPr id="0" name=""/>
        <dsp:cNvSpPr/>
      </dsp:nvSpPr>
      <dsp:spPr>
        <a:xfrm>
          <a:off x="0" y="373075"/>
          <a:ext cx="8229599" cy="1323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499872" rIns="638708" bIns="170688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Суслики, тушканчики, горностаи, верблюды, зайцы, лисицы, волки. </a:t>
          </a:r>
        </a:p>
      </dsp:txBody>
      <dsp:txXfrm>
        <a:off x="0" y="373075"/>
        <a:ext cx="8229599" cy="1323000"/>
      </dsp:txXfrm>
    </dsp:sp>
    <dsp:sp modelId="{D446F25A-F222-4401-967E-775C629BEE87}">
      <dsp:nvSpPr>
        <dsp:cNvPr id="0" name=""/>
        <dsp:cNvSpPr/>
      </dsp:nvSpPr>
      <dsp:spPr>
        <a:xfrm>
          <a:off x="411480" y="18835"/>
          <a:ext cx="5760720" cy="708479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Лесостепь: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11480" y="18835"/>
        <a:ext cx="5760720" cy="708479"/>
      </dsp:txXfrm>
    </dsp:sp>
    <dsp:sp modelId="{5E751C1E-5561-47F6-AB81-C2280B6A2C88}">
      <dsp:nvSpPr>
        <dsp:cNvPr id="0" name=""/>
        <dsp:cNvSpPr/>
      </dsp:nvSpPr>
      <dsp:spPr>
        <a:xfrm>
          <a:off x="0" y="2179915"/>
          <a:ext cx="8229599" cy="1323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499872" rIns="638708" bIns="170688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Сайгаки, орлы, ястребы, гадюки, пингвины, полозы, жуки. </a:t>
          </a:r>
        </a:p>
      </dsp:txBody>
      <dsp:txXfrm>
        <a:off x="0" y="2179915"/>
        <a:ext cx="8229599" cy="1323000"/>
      </dsp:txXfrm>
    </dsp:sp>
    <dsp:sp modelId="{FADAA001-6D25-4CBF-A57A-AFB98F2680DA}">
      <dsp:nvSpPr>
        <dsp:cNvPr id="0" name=""/>
        <dsp:cNvSpPr/>
      </dsp:nvSpPr>
      <dsp:spPr>
        <a:xfrm>
          <a:off x="411480" y="1825675"/>
          <a:ext cx="5760720" cy="708479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tint val="50000"/>
                <a:satMod val="300000"/>
              </a:schemeClr>
            </a:gs>
            <a:gs pos="35000">
              <a:schemeClr val="accent3">
                <a:hueOff val="5625132"/>
                <a:satOff val="-8440"/>
                <a:lumOff val="-1373"/>
                <a:alphaOff val="0"/>
                <a:tint val="37000"/>
                <a:satMod val="30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Степь: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11480" y="1825675"/>
        <a:ext cx="5760720" cy="708479"/>
      </dsp:txXfrm>
    </dsp:sp>
    <dsp:sp modelId="{89361E3D-21BB-4411-AA6F-600667FDAF12}">
      <dsp:nvSpPr>
        <dsp:cNvPr id="0" name=""/>
        <dsp:cNvSpPr/>
      </dsp:nvSpPr>
      <dsp:spPr>
        <a:xfrm>
          <a:off x="0" y="3986755"/>
          <a:ext cx="8229599" cy="1323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499872" rIns="638708" bIns="170688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Саксаул, хлопок, виноград, верблюжья колючка, апельсиновое дерево. </a:t>
          </a:r>
        </a:p>
      </dsp:txBody>
      <dsp:txXfrm>
        <a:off x="0" y="3986755"/>
        <a:ext cx="8229599" cy="1323000"/>
      </dsp:txXfrm>
    </dsp:sp>
    <dsp:sp modelId="{503712F0-D3D5-47AB-B8B1-F1B4FE42B5C0}">
      <dsp:nvSpPr>
        <dsp:cNvPr id="0" name=""/>
        <dsp:cNvSpPr/>
      </dsp:nvSpPr>
      <dsp:spPr>
        <a:xfrm>
          <a:off x="411480" y="3632515"/>
          <a:ext cx="5760720" cy="708479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Пустыня: 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11480" y="3632515"/>
        <a:ext cx="5760720" cy="7084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85FE67-DEE8-4A29-908C-3773FBC0DE20}">
      <dsp:nvSpPr>
        <dsp:cNvPr id="0" name=""/>
        <dsp:cNvSpPr/>
      </dsp:nvSpPr>
      <dsp:spPr>
        <a:xfrm>
          <a:off x="0" y="0"/>
          <a:ext cx="2442010" cy="4752528"/>
        </a:xfrm>
        <a:prstGeom prst="triangl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F8ED4B4-ECDF-4089-8758-F34A38AF77A1}">
      <dsp:nvSpPr>
        <dsp:cNvPr id="0" name=""/>
        <dsp:cNvSpPr/>
      </dsp:nvSpPr>
      <dsp:spPr>
        <a:xfrm>
          <a:off x="1221005" y="477805"/>
          <a:ext cx="1587306" cy="11250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Мышь </a:t>
          </a:r>
        </a:p>
      </dsp:txBody>
      <dsp:txXfrm>
        <a:off x="1221005" y="477805"/>
        <a:ext cx="1587306" cy="1125012"/>
      </dsp:txXfrm>
    </dsp:sp>
    <dsp:sp modelId="{739EA5BD-9BF2-471B-93CB-B5C775B12C1E}">
      <dsp:nvSpPr>
        <dsp:cNvPr id="0" name=""/>
        <dsp:cNvSpPr/>
      </dsp:nvSpPr>
      <dsp:spPr>
        <a:xfrm>
          <a:off x="1221005" y="1743444"/>
          <a:ext cx="1587306" cy="11250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Ястреб</a:t>
          </a:r>
        </a:p>
      </dsp:txBody>
      <dsp:txXfrm>
        <a:off x="1221005" y="1743444"/>
        <a:ext cx="1587306" cy="1125012"/>
      </dsp:txXfrm>
    </dsp:sp>
    <dsp:sp modelId="{DB3985D1-851C-4AC0-9181-DFA9B398F7E6}">
      <dsp:nvSpPr>
        <dsp:cNvPr id="0" name=""/>
        <dsp:cNvSpPr/>
      </dsp:nvSpPr>
      <dsp:spPr>
        <a:xfrm>
          <a:off x="1221005" y="3009083"/>
          <a:ext cx="1587306" cy="11250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Трава</a:t>
          </a:r>
        </a:p>
      </dsp:txBody>
      <dsp:txXfrm>
        <a:off x="1221005" y="3009083"/>
        <a:ext cx="1587306" cy="112501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9C80C4-0ED7-4103-A944-6CF5EC454F29}">
      <dsp:nvSpPr>
        <dsp:cNvPr id="0" name=""/>
        <dsp:cNvSpPr/>
      </dsp:nvSpPr>
      <dsp:spPr>
        <a:xfrm>
          <a:off x="0" y="832926"/>
          <a:ext cx="8229599" cy="36571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1124712" rIns="638708" bIns="199136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потреблять воду, использовать растения, истреблять животных без всяких ограничений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800" kern="1200" dirty="0">
            <a:latin typeface="Times New Roman" pitchFamily="18" charset="0"/>
            <a:cs typeface="Times New Roman" pitchFamily="18" charset="0"/>
          </a:endParaRP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потреблять воду экономно, разумно, беречь растения и животных</a:t>
          </a:r>
        </a:p>
      </dsp:txBody>
      <dsp:txXfrm>
        <a:off x="0" y="832926"/>
        <a:ext cx="8229599" cy="3657150"/>
      </dsp:txXfrm>
    </dsp:sp>
    <dsp:sp modelId="{63198FC1-25AF-4AC4-B9D0-4D2BC7168A6E}">
      <dsp:nvSpPr>
        <dsp:cNvPr id="0" name=""/>
        <dsp:cNvSpPr/>
      </dsp:nvSpPr>
      <dsp:spPr>
        <a:xfrm>
          <a:off x="411480" y="35886"/>
          <a:ext cx="6974503" cy="15940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>
              <a:latin typeface="Times New Roman" pitchFamily="18" charset="0"/>
              <a:cs typeface="Times New Roman" pitchFamily="18" charset="0"/>
            </a:rPr>
            <a:t>Как человек может и должен вести себя в природе? 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11480" y="35886"/>
        <a:ext cx="6974503" cy="15940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AE508-3BA9-44B9-B3A6-3BA4CCD08E5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840C7-D3EF-4A6F-AC36-72E79897673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AE508-3BA9-44B9-B3A6-3BA4CCD08E5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840C7-D3EF-4A6F-AC36-72E79897673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AE508-3BA9-44B9-B3A6-3BA4CCD08E5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840C7-D3EF-4A6F-AC36-72E79897673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AE508-3BA9-44B9-B3A6-3BA4CCD08E5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840C7-D3EF-4A6F-AC36-72E79897673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AE508-3BA9-44B9-B3A6-3BA4CCD08E5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840C7-D3EF-4A6F-AC36-72E79897673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AE508-3BA9-44B9-B3A6-3BA4CCD08E5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840C7-D3EF-4A6F-AC36-72E79897673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AE508-3BA9-44B9-B3A6-3BA4CCD08E5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840C7-D3EF-4A6F-AC36-72E79897673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AE508-3BA9-44B9-B3A6-3BA4CCD08E5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840C7-D3EF-4A6F-AC36-72E79897673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AE508-3BA9-44B9-B3A6-3BA4CCD08E5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840C7-D3EF-4A6F-AC36-72E79897673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AE508-3BA9-44B9-B3A6-3BA4CCD08E5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840C7-D3EF-4A6F-AC36-72E79897673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AE508-3BA9-44B9-B3A6-3BA4CCD08E5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840C7-D3EF-4A6F-AC36-72E79897673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AE508-3BA9-44B9-B3A6-3BA4CCD08E5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4840C7-D3EF-4A6F-AC36-72E798976733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682335" y="4073495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9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916832"/>
            <a:ext cx="7772400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480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15. </a:t>
            </a:r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ИТОГОВОЕ ЗАНЯТИЕ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179512" y="332656"/>
            <a:ext cx="8640960" cy="6480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Демонстрационный</a:t>
            </a: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материал к учебно-методическому пособию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для начальных классов средней школы “Экология окружающий среды”</a:t>
            </a:r>
            <a:endParaRPr kumimoji="0" lang="ru-RU" b="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Назовите природные зоны, которые встречаются в Мангистауской области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95536" y="1484785"/>
          <a:ext cx="8424936" cy="5040560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42115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133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081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Арктическая пустыня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Пустыня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81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Тундра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Субтропический лес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081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Тайга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Саванны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081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Смешанный лес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Тропический сезонно влажный лес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081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Степи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Тропический постоянно влажный лес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Найдите животных и растений, лишних в каждой из природных зон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68760"/>
          <a:ext cx="822960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Выберите правильные слова, которые описывают климат Мангистауской области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frame">
            <a:avLst>
              <a:gd name="adj1" fmla="val 4844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342900" algn="just">
              <a:spcBef>
                <a:spcPts val="0"/>
              </a:spcBef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Лето (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засушливое, очень жаркое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 (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дождливое, прохладное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). Зима (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не очень холодная) (очень холодная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). Осадков выпадает очень (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мало) (много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). Снежный покров 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неустойчив – легко сдувается ветром) (снега выпадает много, и он ложится толстым слоем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), выпадает снег (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не каждую зиму) (каждый год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). (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Постоянно дует ветер) (ветра почти никогда не бывает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). Летом часто свирепствуют (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пыльные бури) (грозы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Составьте цепь питания из перечисленных животных и растений. Стрелками покажи, кто кем питается</a:t>
            </a:r>
          </a:p>
        </p:txBody>
      </p:sp>
      <p:pic>
        <p:nvPicPr>
          <p:cNvPr id="5" name="Picture 2" descr="http://krasivie-kartinki.ru/images/multik_339_smal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0452" y="1772816"/>
            <a:ext cx="2411353" cy="1800200"/>
          </a:xfrm>
          <a:prstGeom prst="rect">
            <a:avLst/>
          </a:prstGeom>
          <a:noFill/>
        </p:spPr>
      </p:pic>
      <p:pic>
        <p:nvPicPr>
          <p:cNvPr id="6" name="Picture 4" descr="https://www.stihi.ru/pics/2013/11/27/20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844824"/>
            <a:ext cx="2773639" cy="936104"/>
          </a:xfrm>
          <a:prstGeom prst="rect">
            <a:avLst/>
          </a:prstGeom>
          <a:noFill/>
        </p:spPr>
      </p:pic>
      <p:pic>
        <p:nvPicPr>
          <p:cNvPr id="7" name="Picture 6" descr="волк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4149080"/>
            <a:ext cx="2137420" cy="2137420"/>
          </a:xfrm>
          <a:prstGeom prst="rect">
            <a:avLst/>
          </a:prstGeom>
          <a:noFill/>
        </p:spPr>
      </p:pic>
      <p:pic>
        <p:nvPicPr>
          <p:cNvPr id="8" name="Picture 10" descr="лягушка, клипарт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293096"/>
            <a:ext cx="2109614" cy="2103587"/>
          </a:xfrm>
          <a:prstGeom prst="rect">
            <a:avLst/>
          </a:prstGeom>
          <a:noFill/>
        </p:spPr>
      </p:pic>
      <p:pic>
        <p:nvPicPr>
          <p:cNvPr id="9" name="Picture 12" descr="http://ramki-photoshop.ru/oforml/3/priroda-2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4221088"/>
            <a:ext cx="2304256" cy="1997022"/>
          </a:xfrm>
          <a:prstGeom prst="rect">
            <a:avLst/>
          </a:prstGeom>
          <a:noFill/>
        </p:spPr>
      </p:pic>
      <p:pic>
        <p:nvPicPr>
          <p:cNvPr id="10" name="Picture 14" descr="?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1700808"/>
            <a:ext cx="1524000" cy="18192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97768"/>
            <a:ext cx="8229600" cy="1143000"/>
          </a:xfrm>
        </p:spPr>
        <p:txBody>
          <a:bodyPr>
            <a:noAutofit/>
          </a:bodyPr>
          <a:lstStyle/>
          <a:p>
            <a:pPr algn="l">
              <a:lnSpc>
                <a:spcPct val="80000"/>
              </a:lnSpc>
            </a:pPr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Рассмотрите цепи питания на рисунке. Расскажите, что может случиться, если исчезнет:</a:t>
            </a:r>
          </a:p>
        </p:txBody>
      </p:sp>
      <p:graphicFrame>
        <p:nvGraphicFramePr>
          <p:cNvPr id="9" name="Схема 8"/>
          <p:cNvGraphicFramePr/>
          <p:nvPr/>
        </p:nvGraphicFramePr>
        <p:xfrm>
          <a:off x="179512" y="1484784"/>
          <a:ext cx="2808312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0" name="Группа 9"/>
          <p:cNvGrpSpPr/>
          <p:nvPr/>
        </p:nvGrpSpPr>
        <p:grpSpPr>
          <a:xfrm>
            <a:off x="2849078" y="1484784"/>
            <a:ext cx="6259426" cy="4823956"/>
            <a:chOff x="2849078" y="1484784"/>
            <a:chExt cx="6259426" cy="4823956"/>
          </a:xfrm>
        </p:grpSpPr>
        <p:pic>
          <p:nvPicPr>
            <p:cNvPr id="3" name="Picture 2" descr="http://sgp.uz/userfiles/images/0004-003-1_-Samoreguljatsija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849078" y="1484784"/>
              <a:ext cx="6259426" cy="4752528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6084168" y="6093296"/>
              <a:ext cx="266429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http://sgp.uz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10146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Рассмотри рисунок. Опиши, какие неблагоприятные последствия для природы вызывает деятельность человека</a:t>
            </a:r>
          </a:p>
        </p:txBody>
      </p:sp>
      <p:pic>
        <p:nvPicPr>
          <p:cNvPr id="20482" name="Picture 2" descr="http://photo-review.ru/wp-content/uploads/musor-3-580x3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772816"/>
            <a:ext cx="6552728" cy="43609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Подумайте и обведите правильный ответ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Отгадайте загадки </a:t>
            </a:r>
            <a:b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Загадки про солнечную систему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412776"/>
            <a:ext cx="3528392" cy="2554545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небе виден желтый круг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лучи, как нити.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Вертится Земля вокруг,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Словно на магните.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Хоть пока я и не стар,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Но уже ученый –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Знаю, то - не круг, а шар,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Сильно раскаленный.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788024" y="1628800"/>
            <a:ext cx="3528392" cy="132343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Вот планетам младший брат,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 размеру маловат.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 солнышку всех ближе он,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Потому и раскален.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5536" y="4509120"/>
            <a:ext cx="3456384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Планета голубая,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Любимая, родная,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Она твоя, она моя,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 называется...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860032" y="3717032"/>
            <a:ext cx="3600400" cy="193899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Все планеты с полюсами,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Есть экватор у любой.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Но планеты с поясами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 найдете вы другой.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этих кольцах он один,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Очень важный господин.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339</Words>
  <Application>Microsoft Office PowerPoint</Application>
  <PresentationFormat>Экран (4:3)</PresentationFormat>
  <Paragraphs>44</Paragraphs>
  <Slides>9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Kunstler Script</vt:lpstr>
      <vt:lpstr>Times New Roman</vt:lpstr>
      <vt:lpstr>Тема Office</vt:lpstr>
      <vt:lpstr>CorelDRAW</vt:lpstr>
      <vt:lpstr>Презентация PowerPoint</vt:lpstr>
      <vt:lpstr>Назовите природные зоны, которые встречаются в Мангистауской области</vt:lpstr>
      <vt:lpstr>Найдите животных и растений, лишних в каждой из природных зон</vt:lpstr>
      <vt:lpstr>Выберите правильные слова, которые описывают климат Мангистауской области</vt:lpstr>
      <vt:lpstr>Составьте цепь питания из перечисленных животных и растений. Стрелками покажи, кто кем питается</vt:lpstr>
      <vt:lpstr>Рассмотрите цепи питания на рисунке. Расскажите, что может случиться, если исчезнет:</vt:lpstr>
      <vt:lpstr>Рассмотри рисунок. Опиши, какие неблагоприятные последствия для природы вызывает деятельность человека</vt:lpstr>
      <vt:lpstr>Подумайте и обведите правильный ответ</vt:lpstr>
      <vt:lpstr>Отгадайте загадки  Загадки про солнечную систему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Асема</dc:creator>
  <cp:lastModifiedBy>Пользователь</cp:lastModifiedBy>
  <cp:revision>13</cp:revision>
  <dcterms:created xsi:type="dcterms:W3CDTF">2016-03-01T10:58:00Z</dcterms:created>
  <dcterms:modified xsi:type="dcterms:W3CDTF">2020-11-04T05:04:16Z</dcterms:modified>
</cp:coreProperties>
</file>