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9" r:id="rId8"/>
    <p:sldId id="263" r:id="rId9"/>
    <p:sldId id="265" r:id="rId10"/>
    <p:sldId id="264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1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image" Target="../media/image14.jpe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image" Target="../media/image14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#6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CFB538E-9525-4625-B3D6-E6AAEAB7CB99}" type="doc">
      <dgm:prSet loTypeId="urn:microsoft.com/office/officeart/2005/8/layout/list1" loCatId="list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2CF5D25A-9DF1-4437-9C59-4D81E362E4FC}">
      <dgm:prSet custT="1"/>
      <dgm:spPr/>
      <dgm:t>
        <a:bodyPr/>
        <a:lstStyle/>
        <a:p>
          <a:pPr rtl="0"/>
          <a:r>
            <a:rPr lang="ru-RU" sz="2000" dirty="0">
              <a:latin typeface="Times New Roman" pitchFamily="18" charset="0"/>
              <a:cs typeface="Times New Roman" pitchFamily="18" charset="0"/>
            </a:rPr>
            <a:t>На полуострове Мангышлак насчитывается около 60 видов млекопитающих, восемь из них занесены в Красную книгу: джейран, муфлон, бархатный кот, кот манул, длинноиглый еж, хорь – перевязка. На территории Мангистауской области обитает довольно крупное стадо сайгаков </a:t>
          </a:r>
        </a:p>
      </dgm:t>
    </dgm:pt>
    <dgm:pt modelId="{FB1C0BD9-78A3-446D-ABF1-8C2E772D9A91}" type="parTrans" cxnId="{6C66639D-9278-42AE-AEC1-B4FEA9B5A9BC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616D3C04-D610-43B5-A06F-6C7B2F3D5F54}" type="sibTrans" cxnId="{6C66639D-9278-42AE-AEC1-B4FEA9B5A9BC}">
      <dgm:prSet custT="1"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08FFD418-750C-42DB-81EB-D944F1B578CF}">
      <dgm:prSet custT="1"/>
      <dgm:spPr/>
      <dgm:t>
        <a:bodyPr/>
        <a:lstStyle/>
        <a:p>
          <a:pPr rtl="0"/>
          <a:r>
            <a:rPr lang="ru-RU" sz="2000" dirty="0">
              <a:latin typeface="Times New Roman" pitchFamily="18" charset="0"/>
              <a:cs typeface="Times New Roman" pitchFamily="18" charset="0"/>
            </a:rPr>
            <a:t>На полуострове Мангышлак многочисленны грызуны: песчанки, тушканчики, суслики, мелкие мышевидные. Встречаются зайцы, лисицы и волки. На территории области обитают черепахи, 12 видов ящериц и 10 видов змей </a:t>
          </a:r>
        </a:p>
      </dgm:t>
    </dgm:pt>
    <dgm:pt modelId="{B64011B9-EFAF-4BA8-B04F-39EFB12E2816}" type="parTrans" cxnId="{239EDD10-08D7-4DE8-B8E2-C78B5064C880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9635CF1A-07FD-45A0-A4CF-38EBED5247B7}" type="sibTrans" cxnId="{239EDD10-08D7-4DE8-B8E2-C78B5064C880}">
      <dgm:prSet custT="1"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2DF35AA1-67E5-4B99-93B5-2C76D29C1865}">
      <dgm:prSet custT="1"/>
      <dgm:spPr/>
      <dgm:t>
        <a:bodyPr/>
        <a:lstStyle/>
        <a:p>
          <a:pPr rtl="0"/>
          <a:r>
            <a:rPr lang="ru-RU" sz="2000" dirty="0">
              <a:latin typeface="Times New Roman" pitchFamily="18" charset="0"/>
              <a:cs typeface="Times New Roman" pitchFamily="18" charset="0"/>
            </a:rPr>
            <a:t>Птицы – более 300 видов: горлица, голубь, кеклик, гусь, кряква, кулики, пеликаны, чайки, лебеди, фламинго, беркуты</a:t>
          </a:r>
        </a:p>
      </dgm:t>
    </dgm:pt>
    <dgm:pt modelId="{4E00DC16-A81B-40FC-86E9-2B33ABB576E9}" type="parTrans" cxnId="{AB94A041-9742-4C8F-9975-E714675EE6F8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3B2B6CCC-4900-4911-B07E-D0938778E032}" type="sibTrans" cxnId="{AB94A041-9742-4C8F-9975-E714675EE6F8}">
      <dgm:prSet custT="1"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1E04222F-87FD-4EB2-92CE-4781616F5450}">
      <dgm:prSet custT="1"/>
      <dgm:spPr/>
      <dgm:t>
        <a:bodyPr/>
        <a:lstStyle/>
        <a:p>
          <a:pPr rtl="0"/>
          <a:r>
            <a:rPr lang="ru-RU" sz="2000" dirty="0">
              <a:latin typeface="Times New Roman" pitchFamily="18" charset="0"/>
              <a:cs typeface="Times New Roman" pitchFamily="18" charset="0"/>
            </a:rPr>
            <a:t>Каспийское море богато рыбой. Здесь водятся тюлени</a:t>
          </a:r>
        </a:p>
      </dgm:t>
    </dgm:pt>
    <dgm:pt modelId="{F0516BC5-8342-4891-B24E-A2C2B6A3A4C6}" type="parTrans" cxnId="{334E5BA4-6C33-45EC-BAAF-FD0101EB8B1B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04C3CF4E-F4C7-4277-A9C6-AA4EAEEED335}" type="sibTrans" cxnId="{334E5BA4-6C33-45EC-BAAF-FD0101EB8B1B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742702D3-EEA4-44B0-A666-B23655FCEDA7}" type="pres">
      <dgm:prSet presAssocID="{DCFB538E-9525-4625-B3D6-E6AAEAB7CB99}" presName="linear" presStyleCnt="0">
        <dgm:presLayoutVars>
          <dgm:dir/>
          <dgm:animLvl val="lvl"/>
          <dgm:resizeHandles val="exact"/>
        </dgm:presLayoutVars>
      </dgm:prSet>
      <dgm:spPr/>
    </dgm:pt>
    <dgm:pt modelId="{5134C17A-E0DF-4113-9204-8AFCBD373627}" type="pres">
      <dgm:prSet presAssocID="{2CF5D25A-9DF1-4437-9C59-4D81E362E4FC}" presName="parentLin" presStyleCnt="0"/>
      <dgm:spPr/>
    </dgm:pt>
    <dgm:pt modelId="{4055EC5E-E291-40AB-8304-6897A2FACF42}" type="pres">
      <dgm:prSet presAssocID="{2CF5D25A-9DF1-4437-9C59-4D81E362E4FC}" presName="parentLeftMargin" presStyleLbl="node1" presStyleIdx="0" presStyleCnt="4"/>
      <dgm:spPr/>
    </dgm:pt>
    <dgm:pt modelId="{BC4FFF6A-83A8-4117-8729-C4375E7CEFC4}" type="pres">
      <dgm:prSet presAssocID="{2CF5D25A-9DF1-4437-9C59-4D81E362E4FC}" presName="parentText" presStyleLbl="node1" presStyleIdx="0" presStyleCnt="4" custScaleX="142857" custScaleY="137223">
        <dgm:presLayoutVars>
          <dgm:chMax val="0"/>
          <dgm:bulletEnabled val="1"/>
        </dgm:presLayoutVars>
      </dgm:prSet>
      <dgm:spPr/>
    </dgm:pt>
    <dgm:pt modelId="{74BA3480-F03A-4B80-A283-A6FC8FE26E5C}" type="pres">
      <dgm:prSet presAssocID="{2CF5D25A-9DF1-4437-9C59-4D81E362E4FC}" presName="negativeSpace" presStyleCnt="0"/>
      <dgm:spPr/>
    </dgm:pt>
    <dgm:pt modelId="{3A262B40-A6B5-459D-B950-5C5BBCF1BEFB}" type="pres">
      <dgm:prSet presAssocID="{2CF5D25A-9DF1-4437-9C59-4D81E362E4FC}" presName="childText" presStyleLbl="conFgAcc1" presStyleIdx="0" presStyleCnt="4">
        <dgm:presLayoutVars>
          <dgm:bulletEnabled val="1"/>
        </dgm:presLayoutVars>
      </dgm:prSet>
      <dgm:spPr/>
    </dgm:pt>
    <dgm:pt modelId="{97B22233-7395-4AB7-A152-09E63D15E75A}" type="pres">
      <dgm:prSet presAssocID="{616D3C04-D610-43B5-A06F-6C7B2F3D5F54}" presName="spaceBetweenRectangles" presStyleCnt="0"/>
      <dgm:spPr/>
    </dgm:pt>
    <dgm:pt modelId="{EAE58053-D286-4E30-BAE1-035120002CD6}" type="pres">
      <dgm:prSet presAssocID="{08FFD418-750C-42DB-81EB-D944F1B578CF}" presName="parentLin" presStyleCnt="0"/>
      <dgm:spPr/>
    </dgm:pt>
    <dgm:pt modelId="{8DD2FF76-7CAF-4153-8434-B7D1F1BB317C}" type="pres">
      <dgm:prSet presAssocID="{08FFD418-750C-42DB-81EB-D944F1B578CF}" presName="parentLeftMargin" presStyleLbl="node1" presStyleIdx="0" presStyleCnt="4"/>
      <dgm:spPr/>
    </dgm:pt>
    <dgm:pt modelId="{E2772034-6E24-4F22-8568-9FBC55A31116}" type="pres">
      <dgm:prSet presAssocID="{08FFD418-750C-42DB-81EB-D944F1B578CF}" presName="parentText" presStyleLbl="node1" presStyleIdx="1" presStyleCnt="4" custScaleX="142857">
        <dgm:presLayoutVars>
          <dgm:chMax val="0"/>
          <dgm:bulletEnabled val="1"/>
        </dgm:presLayoutVars>
      </dgm:prSet>
      <dgm:spPr/>
    </dgm:pt>
    <dgm:pt modelId="{77D9D9FC-FA3F-4BA3-9060-54CA4006DED8}" type="pres">
      <dgm:prSet presAssocID="{08FFD418-750C-42DB-81EB-D944F1B578CF}" presName="negativeSpace" presStyleCnt="0"/>
      <dgm:spPr/>
    </dgm:pt>
    <dgm:pt modelId="{9125BF30-CFEE-46E1-B4E8-E80EE87323C8}" type="pres">
      <dgm:prSet presAssocID="{08FFD418-750C-42DB-81EB-D944F1B578CF}" presName="childText" presStyleLbl="conFgAcc1" presStyleIdx="1" presStyleCnt="4">
        <dgm:presLayoutVars>
          <dgm:bulletEnabled val="1"/>
        </dgm:presLayoutVars>
      </dgm:prSet>
      <dgm:spPr/>
    </dgm:pt>
    <dgm:pt modelId="{7D5B3311-6B0F-474A-AE72-B066D7F60785}" type="pres">
      <dgm:prSet presAssocID="{9635CF1A-07FD-45A0-A4CF-38EBED5247B7}" presName="spaceBetweenRectangles" presStyleCnt="0"/>
      <dgm:spPr/>
    </dgm:pt>
    <dgm:pt modelId="{26857472-ACA8-4467-A29A-D0F1B61151D3}" type="pres">
      <dgm:prSet presAssocID="{2DF35AA1-67E5-4B99-93B5-2C76D29C1865}" presName="parentLin" presStyleCnt="0"/>
      <dgm:spPr/>
    </dgm:pt>
    <dgm:pt modelId="{6ECA29F2-8C1B-457C-AAC7-B2BDD42CED73}" type="pres">
      <dgm:prSet presAssocID="{2DF35AA1-67E5-4B99-93B5-2C76D29C1865}" presName="parentLeftMargin" presStyleLbl="node1" presStyleIdx="1" presStyleCnt="4"/>
      <dgm:spPr/>
    </dgm:pt>
    <dgm:pt modelId="{D79011A6-9312-40B9-9E85-2BEA57D4D898}" type="pres">
      <dgm:prSet presAssocID="{2DF35AA1-67E5-4B99-93B5-2C76D29C1865}" presName="parentText" presStyleLbl="node1" presStyleIdx="2" presStyleCnt="4" custScaleX="141812">
        <dgm:presLayoutVars>
          <dgm:chMax val="0"/>
          <dgm:bulletEnabled val="1"/>
        </dgm:presLayoutVars>
      </dgm:prSet>
      <dgm:spPr/>
    </dgm:pt>
    <dgm:pt modelId="{50C58752-0175-48AF-ACDB-01DCE4B61482}" type="pres">
      <dgm:prSet presAssocID="{2DF35AA1-67E5-4B99-93B5-2C76D29C1865}" presName="negativeSpace" presStyleCnt="0"/>
      <dgm:spPr/>
    </dgm:pt>
    <dgm:pt modelId="{F1F2B60F-FBFB-403B-93F6-71329C0D5B41}" type="pres">
      <dgm:prSet presAssocID="{2DF35AA1-67E5-4B99-93B5-2C76D29C1865}" presName="childText" presStyleLbl="conFgAcc1" presStyleIdx="2" presStyleCnt="4" custLinFactNeighborX="9756" custLinFactNeighborY="65599">
        <dgm:presLayoutVars>
          <dgm:bulletEnabled val="1"/>
        </dgm:presLayoutVars>
      </dgm:prSet>
      <dgm:spPr/>
    </dgm:pt>
    <dgm:pt modelId="{49363B16-F274-435B-8D23-A28C4E0630AD}" type="pres">
      <dgm:prSet presAssocID="{3B2B6CCC-4900-4911-B07E-D0938778E032}" presName="spaceBetweenRectangles" presStyleCnt="0"/>
      <dgm:spPr/>
    </dgm:pt>
    <dgm:pt modelId="{750FA130-5899-407E-8683-846E666EC01E}" type="pres">
      <dgm:prSet presAssocID="{1E04222F-87FD-4EB2-92CE-4781616F5450}" presName="parentLin" presStyleCnt="0"/>
      <dgm:spPr/>
    </dgm:pt>
    <dgm:pt modelId="{7087E71A-EA24-42AB-9ABF-A8DDAE88B2B3}" type="pres">
      <dgm:prSet presAssocID="{1E04222F-87FD-4EB2-92CE-4781616F5450}" presName="parentLeftMargin" presStyleLbl="node1" presStyleIdx="2" presStyleCnt="4"/>
      <dgm:spPr/>
    </dgm:pt>
    <dgm:pt modelId="{866A2E91-379A-428E-ABFF-10AB86313942}" type="pres">
      <dgm:prSet presAssocID="{1E04222F-87FD-4EB2-92CE-4781616F5450}" presName="parentText" presStyleLbl="node1" presStyleIdx="3" presStyleCnt="4" custScaleX="142857">
        <dgm:presLayoutVars>
          <dgm:chMax val="0"/>
          <dgm:bulletEnabled val="1"/>
        </dgm:presLayoutVars>
      </dgm:prSet>
      <dgm:spPr/>
    </dgm:pt>
    <dgm:pt modelId="{E85D0B23-270C-40C2-B519-39BF796C2CCD}" type="pres">
      <dgm:prSet presAssocID="{1E04222F-87FD-4EB2-92CE-4781616F5450}" presName="negativeSpace" presStyleCnt="0"/>
      <dgm:spPr/>
    </dgm:pt>
    <dgm:pt modelId="{17AA3A49-C156-4D2F-B95E-81FF672EDEDE}" type="pres">
      <dgm:prSet presAssocID="{1E04222F-87FD-4EB2-92CE-4781616F5450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1FBE0F08-F279-4B44-8A26-CBE88C7CA5FB}" type="presOf" srcId="{08FFD418-750C-42DB-81EB-D944F1B578CF}" destId="{E2772034-6E24-4F22-8568-9FBC55A31116}" srcOrd="1" destOrd="0" presId="urn:microsoft.com/office/officeart/2005/8/layout/list1"/>
    <dgm:cxn modelId="{04F9D70E-9A2E-40A2-A677-865DF17CDF13}" type="presOf" srcId="{1E04222F-87FD-4EB2-92CE-4781616F5450}" destId="{7087E71A-EA24-42AB-9ABF-A8DDAE88B2B3}" srcOrd="0" destOrd="0" presId="urn:microsoft.com/office/officeart/2005/8/layout/list1"/>
    <dgm:cxn modelId="{9A105F0F-DC9A-4DEA-8FA5-B2802F43502F}" type="presOf" srcId="{DCFB538E-9525-4625-B3D6-E6AAEAB7CB99}" destId="{742702D3-EEA4-44B0-A666-B23655FCEDA7}" srcOrd="0" destOrd="0" presId="urn:microsoft.com/office/officeart/2005/8/layout/list1"/>
    <dgm:cxn modelId="{239EDD10-08D7-4DE8-B8E2-C78B5064C880}" srcId="{DCFB538E-9525-4625-B3D6-E6AAEAB7CB99}" destId="{08FFD418-750C-42DB-81EB-D944F1B578CF}" srcOrd="1" destOrd="0" parTransId="{B64011B9-EFAF-4BA8-B04F-39EFB12E2816}" sibTransId="{9635CF1A-07FD-45A0-A4CF-38EBED5247B7}"/>
    <dgm:cxn modelId="{DA26C927-E875-4CFC-B782-72A11D61D04C}" type="presOf" srcId="{2CF5D25A-9DF1-4437-9C59-4D81E362E4FC}" destId="{BC4FFF6A-83A8-4117-8729-C4375E7CEFC4}" srcOrd="1" destOrd="0" presId="urn:microsoft.com/office/officeart/2005/8/layout/list1"/>
    <dgm:cxn modelId="{B87E9E3E-EE13-4B92-AB00-B79304369FF5}" type="presOf" srcId="{08FFD418-750C-42DB-81EB-D944F1B578CF}" destId="{8DD2FF76-7CAF-4153-8434-B7D1F1BB317C}" srcOrd="0" destOrd="0" presId="urn:microsoft.com/office/officeart/2005/8/layout/list1"/>
    <dgm:cxn modelId="{AB94A041-9742-4C8F-9975-E714675EE6F8}" srcId="{DCFB538E-9525-4625-B3D6-E6AAEAB7CB99}" destId="{2DF35AA1-67E5-4B99-93B5-2C76D29C1865}" srcOrd="2" destOrd="0" parTransId="{4E00DC16-A81B-40FC-86E9-2B33ABB576E9}" sibTransId="{3B2B6CCC-4900-4911-B07E-D0938778E032}"/>
    <dgm:cxn modelId="{40359480-75FD-45C1-9F71-B9D5C35ACBBD}" type="presOf" srcId="{2DF35AA1-67E5-4B99-93B5-2C76D29C1865}" destId="{D79011A6-9312-40B9-9E85-2BEA57D4D898}" srcOrd="1" destOrd="0" presId="urn:microsoft.com/office/officeart/2005/8/layout/list1"/>
    <dgm:cxn modelId="{72B70C81-AE42-49F5-BBB2-6D55E186BC81}" type="presOf" srcId="{1E04222F-87FD-4EB2-92CE-4781616F5450}" destId="{866A2E91-379A-428E-ABFF-10AB86313942}" srcOrd="1" destOrd="0" presId="urn:microsoft.com/office/officeart/2005/8/layout/list1"/>
    <dgm:cxn modelId="{6C66639D-9278-42AE-AEC1-B4FEA9B5A9BC}" srcId="{DCFB538E-9525-4625-B3D6-E6AAEAB7CB99}" destId="{2CF5D25A-9DF1-4437-9C59-4D81E362E4FC}" srcOrd="0" destOrd="0" parTransId="{FB1C0BD9-78A3-446D-ABF1-8C2E772D9A91}" sibTransId="{616D3C04-D610-43B5-A06F-6C7B2F3D5F54}"/>
    <dgm:cxn modelId="{334E5BA4-6C33-45EC-BAAF-FD0101EB8B1B}" srcId="{DCFB538E-9525-4625-B3D6-E6AAEAB7CB99}" destId="{1E04222F-87FD-4EB2-92CE-4781616F5450}" srcOrd="3" destOrd="0" parTransId="{F0516BC5-8342-4891-B24E-A2C2B6A3A4C6}" sibTransId="{04C3CF4E-F4C7-4277-A9C6-AA4EAEEED335}"/>
    <dgm:cxn modelId="{32CBEAD2-A048-4546-84C6-0A4FC4886CB2}" type="presOf" srcId="{2CF5D25A-9DF1-4437-9C59-4D81E362E4FC}" destId="{4055EC5E-E291-40AB-8304-6897A2FACF42}" srcOrd="0" destOrd="0" presId="urn:microsoft.com/office/officeart/2005/8/layout/list1"/>
    <dgm:cxn modelId="{2384AAD8-CD87-448B-B0B1-E45888FF62CA}" type="presOf" srcId="{2DF35AA1-67E5-4B99-93B5-2C76D29C1865}" destId="{6ECA29F2-8C1B-457C-AAC7-B2BDD42CED73}" srcOrd="0" destOrd="0" presId="urn:microsoft.com/office/officeart/2005/8/layout/list1"/>
    <dgm:cxn modelId="{12C1C4E1-F0CC-4C14-8215-3AD06259E1A0}" type="presParOf" srcId="{742702D3-EEA4-44B0-A666-B23655FCEDA7}" destId="{5134C17A-E0DF-4113-9204-8AFCBD373627}" srcOrd="0" destOrd="0" presId="urn:microsoft.com/office/officeart/2005/8/layout/list1"/>
    <dgm:cxn modelId="{2C7AF651-F8B9-42C5-8360-6041F314E757}" type="presParOf" srcId="{5134C17A-E0DF-4113-9204-8AFCBD373627}" destId="{4055EC5E-E291-40AB-8304-6897A2FACF42}" srcOrd="0" destOrd="0" presId="urn:microsoft.com/office/officeart/2005/8/layout/list1"/>
    <dgm:cxn modelId="{1E722E2F-0908-42BE-956B-D068B898FBBF}" type="presParOf" srcId="{5134C17A-E0DF-4113-9204-8AFCBD373627}" destId="{BC4FFF6A-83A8-4117-8729-C4375E7CEFC4}" srcOrd="1" destOrd="0" presId="urn:microsoft.com/office/officeart/2005/8/layout/list1"/>
    <dgm:cxn modelId="{9824BB7F-E6F4-4C3F-A46E-E6710092DA86}" type="presParOf" srcId="{742702D3-EEA4-44B0-A666-B23655FCEDA7}" destId="{74BA3480-F03A-4B80-A283-A6FC8FE26E5C}" srcOrd="1" destOrd="0" presId="urn:microsoft.com/office/officeart/2005/8/layout/list1"/>
    <dgm:cxn modelId="{81BF17EE-B583-4C53-AC30-EE1D5AF412C7}" type="presParOf" srcId="{742702D3-EEA4-44B0-A666-B23655FCEDA7}" destId="{3A262B40-A6B5-459D-B950-5C5BBCF1BEFB}" srcOrd="2" destOrd="0" presId="urn:microsoft.com/office/officeart/2005/8/layout/list1"/>
    <dgm:cxn modelId="{1AC6E7CB-7392-42F0-90DD-5D871D6592A5}" type="presParOf" srcId="{742702D3-EEA4-44B0-A666-B23655FCEDA7}" destId="{97B22233-7395-4AB7-A152-09E63D15E75A}" srcOrd="3" destOrd="0" presId="urn:microsoft.com/office/officeart/2005/8/layout/list1"/>
    <dgm:cxn modelId="{4B32DA91-0123-4105-A83B-B53F8E06E290}" type="presParOf" srcId="{742702D3-EEA4-44B0-A666-B23655FCEDA7}" destId="{EAE58053-D286-4E30-BAE1-035120002CD6}" srcOrd="4" destOrd="0" presId="urn:microsoft.com/office/officeart/2005/8/layout/list1"/>
    <dgm:cxn modelId="{DCD82FCA-CBC7-4211-82F5-9011D0155CAE}" type="presParOf" srcId="{EAE58053-D286-4E30-BAE1-035120002CD6}" destId="{8DD2FF76-7CAF-4153-8434-B7D1F1BB317C}" srcOrd="0" destOrd="0" presId="urn:microsoft.com/office/officeart/2005/8/layout/list1"/>
    <dgm:cxn modelId="{5DBD4977-7E96-4917-8957-EB8D685515CC}" type="presParOf" srcId="{EAE58053-D286-4E30-BAE1-035120002CD6}" destId="{E2772034-6E24-4F22-8568-9FBC55A31116}" srcOrd="1" destOrd="0" presId="urn:microsoft.com/office/officeart/2005/8/layout/list1"/>
    <dgm:cxn modelId="{836EC1FC-9C64-4D40-9F4B-31F5F04FBD3C}" type="presParOf" srcId="{742702D3-EEA4-44B0-A666-B23655FCEDA7}" destId="{77D9D9FC-FA3F-4BA3-9060-54CA4006DED8}" srcOrd="5" destOrd="0" presId="urn:microsoft.com/office/officeart/2005/8/layout/list1"/>
    <dgm:cxn modelId="{F0ABF8CD-53DB-49E8-B57D-584BDEB7739B}" type="presParOf" srcId="{742702D3-EEA4-44B0-A666-B23655FCEDA7}" destId="{9125BF30-CFEE-46E1-B4E8-E80EE87323C8}" srcOrd="6" destOrd="0" presId="urn:microsoft.com/office/officeart/2005/8/layout/list1"/>
    <dgm:cxn modelId="{88822FC9-D2DC-4C18-A5B7-7D355483CC78}" type="presParOf" srcId="{742702D3-EEA4-44B0-A666-B23655FCEDA7}" destId="{7D5B3311-6B0F-474A-AE72-B066D7F60785}" srcOrd="7" destOrd="0" presId="urn:microsoft.com/office/officeart/2005/8/layout/list1"/>
    <dgm:cxn modelId="{5B03EA7D-807B-4923-A4E4-E02D3EFDE573}" type="presParOf" srcId="{742702D3-EEA4-44B0-A666-B23655FCEDA7}" destId="{26857472-ACA8-4467-A29A-D0F1B61151D3}" srcOrd="8" destOrd="0" presId="urn:microsoft.com/office/officeart/2005/8/layout/list1"/>
    <dgm:cxn modelId="{ECF6A84E-5B13-4835-804E-F2A1872B5C92}" type="presParOf" srcId="{26857472-ACA8-4467-A29A-D0F1B61151D3}" destId="{6ECA29F2-8C1B-457C-AAC7-B2BDD42CED73}" srcOrd="0" destOrd="0" presId="urn:microsoft.com/office/officeart/2005/8/layout/list1"/>
    <dgm:cxn modelId="{FE5D4957-3DFC-44A7-9E0E-DEC6F92AA4F2}" type="presParOf" srcId="{26857472-ACA8-4467-A29A-D0F1B61151D3}" destId="{D79011A6-9312-40B9-9E85-2BEA57D4D898}" srcOrd="1" destOrd="0" presId="urn:microsoft.com/office/officeart/2005/8/layout/list1"/>
    <dgm:cxn modelId="{17EBFD71-47F0-4320-9F88-3F3EA4EF108B}" type="presParOf" srcId="{742702D3-EEA4-44B0-A666-B23655FCEDA7}" destId="{50C58752-0175-48AF-ACDB-01DCE4B61482}" srcOrd="9" destOrd="0" presId="urn:microsoft.com/office/officeart/2005/8/layout/list1"/>
    <dgm:cxn modelId="{2E323F56-78E2-468D-94C1-C08A3796A2E9}" type="presParOf" srcId="{742702D3-EEA4-44B0-A666-B23655FCEDA7}" destId="{F1F2B60F-FBFB-403B-93F6-71329C0D5B41}" srcOrd="10" destOrd="0" presId="urn:microsoft.com/office/officeart/2005/8/layout/list1"/>
    <dgm:cxn modelId="{D4B75CDF-9FAB-4441-A750-75A1D6F8F632}" type="presParOf" srcId="{742702D3-EEA4-44B0-A666-B23655FCEDA7}" destId="{49363B16-F274-435B-8D23-A28C4E0630AD}" srcOrd="11" destOrd="0" presId="urn:microsoft.com/office/officeart/2005/8/layout/list1"/>
    <dgm:cxn modelId="{5BF2BC55-A888-499C-B133-96D9840C3CD2}" type="presParOf" srcId="{742702D3-EEA4-44B0-A666-B23655FCEDA7}" destId="{750FA130-5899-407E-8683-846E666EC01E}" srcOrd="12" destOrd="0" presId="urn:microsoft.com/office/officeart/2005/8/layout/list1"/>
    <dgm:cxn modelId="{A9570715-45CA-4B9F-A3AD-07AEC42ED1CA}" type="presParOf" srcId="{750FA130-5899-407E-8683-846E666EC01E}" destId="{7087E71A-EA24-42AB-9ABF-A8DDAE88B2B3}" srcOrd="0" destOrd="0" presId="urn:microsoft.com/office/officeart/2005/8/layout/list1"/>
    <dgm:cxn modelId="{6555D2BD-B5FF-4E42-B5DA-16998F75EB19}" type="presParOf" srcId="{750FA130-5899-407E-8683-846E666EC01E}" destId="{866A2E91-379A-428E-ABFF-10AB86313942}" srcOrd="1" destOrd="0" presId="urn:microsoft.com/office/officeart/2005/8/layout/list1"/>
    <dgm:cxn modelId="{CAFA7D15-ED0F-499D-906D-F62757110BAA}" type="presParOf" srcId="{742702D3-EEA4-44B0-A666-B23655FCEDA7}" destId="{E85D0B23-270C-40C2-B519-39BF796C2CCD}" srcOrd="13" destOrd="0" presId="urn:microsoft.com/office/officeart/2005/8/layout/list1"/>
    <dgm:cxn modelId="{832F0A51-BDA5-4B30-9323-1C69ADA78887}" type="presParOf" srcId="{742702D3-EEA4-44B0-A666-B23655FCEDA7}" destId="{17AA3A49-C156-4D2F-B95E-81FF672EDEDE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5153EFF-4AD0-48FE-809C-FE7781414E76}" type="doc">
      <dgm:prSet loTypeId="urn:microsoft.com/office/officeart/2005/8/layout/vList4" loCatId="list" qsTypeId="urn:microsoft.com/office/officeart/2005/8/quickstyle/simple3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19814AEA-76EB-4032-8FB4-0926A2B3D0DC}">
      <dgm:prSet custT="1"/>
      <dgm:spPr/>
      <dgm:t>
        <a:bodyPr/>
        <a:lstStyle/>
        <a:p>
          <a:pPr rtl="0"/>
          <a:r>
            <a:rPr lang="ru-RU" sz="2000" dirty="0">
              <a:latin typeface="Times New Roman" pitchFamily="18" charset="0"/>
              <a:cs typeface="Times New Roman" pitchFamily="18" charset="0"/>
            </a:rPr>
            <a:t>Животные помогают размножаться растениям (пчелы переносят пыльцу от растения к растению на своей шерсти)</a:t>
          </a:r>
        </a:p>
      </dgm:t>
    </dgm:pt>
    <dgm:pt modelId="{D0930FDD-4CFB-4230-B8D0-A4B33BA543EA}" type="parTrans" cxnId="{8586C748-ACC1-441A-9C12-D067B9C27470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705BD52D-4A8B-48AC-80C0-006470161156}" type="sibTrans" cxnId="{8586C748-ACC1-441A-9C12-D067B9C27470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FBAE1CE5-4D96-4906-930E-7861BE9B03B6}">
      <dgm:prSet custT="1"/>
      <dgm:spPr/>
      <dgm:t>
        <a:bodyPr/>
        <a:lstStyle/>
        <a:p>
          <a:pPr rtl="0"/>
          <a:r>
            <a:rPr lang="ru-RU" sz="2000" dirty="0">
              <a:latin typeface="Times New Roman" pitchFamily="18" charset="0"/>
              <a:cs typeface="Times New Roman" pitchFamily="18" charset="0"/>
            </a:rPr>
            <a:t>Животные участвуют в образовании почвы. Дождевые черви, муравьи и другие мелкие животные постоянно вносят в почву вещества, измельчают их и тем самым способствуют созданию плодородного слоя</a:t>
          </a:r>
        </a:p>
      </dgm:t>
    </dgm:pt>
    <dgm:pt modelId="{2A9ED862-DADB-4660-AA20-54BF6DAF66D6}" type="parTrans" cxnId="{05293A12-22F3-4C3A-97EE-A474752E8146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5D2B91FE-DDBE-4A7B-AA63-FD2A126C7277}" type="sibTrans" cxnId="{05293A12-22F3-4C3A-97EE-A474752E8146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0BF9FFA1-ADD1-4D9D-AD5C-CC84744AADC1}">
      <dgm:prSet custT="1"/>
      <dgm:spPr/>
      <dgm:t>
        <a:bodyPr/>
        <a:lstStyle/>
        <a:p>
          <a:pPr rtl="0"/>
          <a:r>
            <a:rPr lang="ru-RU" sz="2000" dirty="0">
              <a:latin typeface="Times New Roman" pitchFamily="18" charset="0"/>
              <a:cs typeface="Times New Roman" pitchFamily="18" charset="0"/>
            </a:rPr>
            <a:t>Велико санитарное значение животных – уничтожение ими останков других животных, остатков отмерших растений и опавшей листвы. Многие водные животные очищают воду, чистота которой для жизни столь же важна, как и чистота воздуха</a:t>
          </a:r>
        </a:p>
      </dgm:t>
    </dgm:pt>
    <dgm:pt modelId="{DADCD78D-F1D0-4B6D-9C87-1F31D53BA4EA}" type="parTrans" cxnId="{71DF06B9-E9BE-4290-AC66-8D32D8FCFE45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35E3AA18-4E8C-4092-A862-FBBDFFFD87F2}" type="sibTrans" cxnId="{71DF06B9-E9BE-4290-AC66-8D32D8FCFE45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C686F18E-B4D4-4E82-A7E3-B719D224084E}" type="pres">
      <dgm:prSet presAssocID="{A5153EFF-4AD0-48FE-809C-FE7781414E76}" presName="linear" presStyleCnt="0">
        <dgm:presLayoutVars>
          <dgm:dir/>
          <dgm:resizeHandles val="exact"/>
        </dgm:presLayoutVars>
      </dgm:prSet>
      <dgm:spPr/>
    </dgm:pt>
    <dgm:pt modelId="{1A766F63-3FC8-48F1-ABCE-A699743FB1AB}" type="pres">
      <dgm:prSet presAssocID="{19814AEA-76EB-4032-8FB4-0926A2B3D0DC}" presName="comp" presStyleCnt="0"/>
      <dgm:spPr/>
    </dgm:pt>
    <dgm:pt modelId="{5E7EC87D-8DC8-48F7-AD3F-9B20AD19E998}" type="pres">
      <dgm:prSet presAssocID="{19814AEA-76EB-4032-8FB4-0926A2B3D0DC}" presName="box" presStyleLbl="node1" presStyleIdx="0" presStyleCnt="3"/>
      <dgm:spPr/>
    </dgm:pt>
    <dgm:pt modelId="{98BFAAA3-BEFA-4963-A79C-5A7889AAE8A5}" type="pres">
      <dgm:prSet presAssocID="{19814AEA-76EB-4032-8FB4-0926A2B3D0DC}" presName="img" presStyleLbl="fgImgPlace1" presStyleIdx="0" presStyleCnt="3" custLinFactNeighborY="-5605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912D7933-C43D-4500-86EC-B04EDCA85278}" type="pres">
      <dgm:prSet presAssocID="{19814AEA-76EB-4032-8FB4-0926A2B3D0DC}" presName="text" presStyleLbl="node1" presStyleIdx="0" presStyleCnt="3">
        <dgm:presLayoutVars>
          <dgm:bulletEnabled val="1"/>
        </dgm:presLayoutVars>
      </dgm:prSet>
      <dgm:spPr/>
    </dgm:pt>
    <dgm:pt modelId="{00333F9E-1848-4256-AA87-B074489FE25C}" type="pres">
      <dgm:prSet presAssocID="{705BD52D-4A8B-48AC-80C0-006470161156}" presName="spacer" presStyleCnt="0"/>
      <dgm:spPr/>
    </dgm:pt>
    <dgm:pt modelId="{88F79588-94D0-4C0D-99FB-7DFE2CFCA745}" type="pres">
      <dgm:prSet presAssocID="{FBAE1CE5-4D96-4906-930E-7861BE9B03B6}" presName="comp" presStyleCnt="0"/>
      <dgm:spPr/>
    </dgm:pt>
    <dgm:pt modelId="{0369AB1C-C845-4CFD-BD24-D9C776A2DA76}" type="pres">
      <dgm:prSet presAssocID="{FBAE1CE5-4D96-4906-930E-7861BE9B03B6}" presName="box" presStyleLbl="node1" presStyleIdx="1" presStyleCnt="3"/>
      <dgm:spPr/>
    </dgm:pt>
    <dgm:pt modelId="{119DDD88-2112-4A80-8CE0-0CB93D4AE814}" type="pres">
      <dgm:prSet presAssocID="{FBAE1CE5-4D96-4906-930E-7861BE9B03B6}" presName="img" presStyleLbl="fgImgPlace1" presStyleIdx="1" presStyleCnt="3" custLinFactNeighborY="-8673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2A1C5794-A75A-43BC-8714-DFE91DD426C7}" type="pres">
      <dgm:prSet presAssocID="{FBAE1CE5-4D96-4906-930E-7861BE9B03B6}" presName="text" presStyleLbl="node1" presStyleIdx="1" presStyleCnt="3">
        <dgm:presLayoutVars>
          <dgm:bulletEnabled val="1"/>
        </dgm:presLayoutVars>
      </dgm:prSet>
      <dgm:spPr/>
    </dgm:pt>
    <dgm:pt modelId="{D625AB53-39D3-4F8B-BB59-FBEA183357EA}" type="pres">
      <dgm:prSet presAssocID="{5D2B91FE-DDBE-4A7B-AA63-FD2A126C7277}" presName="spacer" presStyleCnt="0"/>
      <dgm:spPr/>
    </dgm:pt>
    <dgm:pt modelId="{EB6A8BBA-C0F3-462D-883C-CA115E28F869}" type="pres">
      <dgm:prSet presAssocID="{0BF9FFA1-ADD1-4D9D-AD5C-CC84744AADC1}" presName="comp" presStyleCnt="0"/>
      <dgm:spPr/>
    </dgm:pt>
    <dgm:pt modelId="{D860A7B1-728A-4863-8FDC-8BB307C688E9}" type="pres">
      <dgm:prSet presAssocID="{0BF9FFA1-ADD1-4D9D-AD5C-CC84744AADC1}" presName="box" presStyleLbl="node1" presStyleIdx="2" presStyleCnt="3"/>
      <dgm:spPr/>
    </dgm:pt>
    <dgm:pt modelId="{D17E99EE-35DD-42A7-83DB-72FA46D61140}" type="pres">
      <dgm:prSet presAssocID="{0BF9FFA1-ADD1-4D9D-AD5C-CC84744AADC1}" presName="img" presStyleLbl="fgImgPlace1" presStyleIdx="2" presStyleCnt="3" custLinFactNeighborY="-1376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969ED998-03B6-4C12-B071-8C91F4DADA4F}" type="pres">
      <dgm:prSet presAssocID="{0BF9FFA1-ADD1-4D9D-AD5C-CC84744AADC1}" presName="text" presStyleLbl="node1" presStyleIdx="2" presStyleCnt="3">
        <dgm:presLayoutVars>
          <dgm:bulletEnabled val="1"/>
        </dgm:presLayoutVars>
      </dgm:prSet>
      <dgm:spPr/>
    </dgm:pt>
  </dgm:ptLst>
  <dgm:cxnLst>
    <dgm:cxn modelId="{B9970912-C2EB-44A5-8C0A-8F588C2B6DCC}" type="presOf" srcId="{19814AEA-76EB-4032-8FB4-0926A2B3D0DC}" destId="{5E7EC87D-8DC8-48F7-AD3F-9B20AD19E998}" srcOrd="0" destOrd="0" presId="urn:microsoft.com/office/officeart/2005/8/layout/vList4"/>
    <dgm:cxn modelId="{05293A12-22F3-4C3A-97EE-A474752E8146}" srcId="{A5153EFF-4AD0-48FE-809C-FE7781414E76}" destId="{FBAE1CE5-4D96-4906-930E-7861BE9B03B6}" srcOrd="1" destOrd="0" parTransId="{2A9ED862-DADB-4660-AA20-54BF6DAF66D6}" sibTransId="{5D2B91FE-DDBE-4A7B-AA63-FD2A126C7277}"/>
    <dgm:cxn modelId="{64FAFE2C-B654-4C09-84A6-B32100DA6C45}" type="presOf" srcId="{0BF9FFA1-ADD1-4D9D-AD5C-CC84744AADC1}" destId="{D860A7B1-728A-4863-8FDC-8BB307C688E9}" srcOrd="0" destOrd="0" presId="urn:microsoft.com/office/officeart/2005/8/layout/vList4"/>
    <dgm:cxn modelId="{B07D5B3A-AF08-41C4-A362-A2A68FDD7689}" type="presOf" srcId="{0BF9FFA1-ADD1-4D9D-AD5C-CC84744AADC1}" destId="{969ED998-03B6-4C12-B071-8C91F4DADA4F}" srcOrd="1" destOrd="0" presId="urn:microsoft.com/office/officeart/2005/8/layout/vList4"/>
    <dgm:cxn modelId="{141FE540-08CA-4694-8D68-05D7C249BA40}" type="presOf" srcId="{A5153EFF-4AD0-48FE-809C-FE7781414E76}" destId="{C686F18E-B4D4-4E82-A7E3-B719D224084E}" srcOrd="0" destOrd="0" presId="urn:microsoft.com/office/officeart/2005/8/layout/vList4"/>
    <dgm:cxn modelId="{8586C748-ACC1-441A-9C12-D067B9C27470}" srcId="{A5153EFF-4AD0-48FE-809C-FE7781414E76}" destId="{19814AEA-76EB-4032-8FB4-0926A2B3D0DC}" srcOrd="0" destOrd="0" parTransId="{D0930FDD-4CFB-4230-B8D0-A4B33BA543EA}" sibTransId="{705BD52D-4A8B-48AC-80C0-006470161156}"/>
    <dgm:cxn modelId="{A601C283-B4A2-49FC-8A22-6C72B5D659E1}" type="presOf" srcId="{FBAE1CE5-4D96-4906-930E-7861BE9B03B6}" destId="{0369AB1C-C845-4CFD-BD24-D9C776A2DA76}" srcOrd="0" destOrd="0" presId="urn:microsoft.com/office/officeart/2005/8/layout/vList4"/>
    <dgm:cxn modelId="{71DF06B9-E9BE-4290-AC66-8D32D8FCFE45}" srcId="{A5153EFF-4AD0-48FE-809C-FE7781414E76}" destId="{0BF9FFA1-ADD1-4D9D-AD5C-CC84744AADC1}" srcOrd="2" destOrd="0" parTransId="{DADCD78D-F1D0-4B6D-9C87-1F31D53BA4EA}" sibTransId="{35E3AA18-4E8C-4092-A862-FBBDFFFD87F2}"/>
    <dgm:cxn modelId="{8CD3D8E1-E2CA-4DF3-B670-3B569AA8826B}" type="presOf" srcId="{FBAE1CE5-4D96-4906-930E-7861BE9B03B6}" destId="{2A1C5794-A75A-43BC-8714-DFE91DD426C7}" srcOrd="1" destOrd="0" presId="urn:microsoft.com/office/officeart/2005/8/layout/vList4"/>
    <dgm:cxn modelId="{595DF9E3-8766-4BC0-A628-9F8FAB5270A2}" type="presOf" srcId="{19814AEA-76EB-4032-8FB4-0926A2B3D0DC}" destId="{912D7933-C43D-4500-86EC-B04EDCA85278}" srcOrd="1" destOrd="0" presId="urn:microsoft.com/office/officeart/2005/8/layout/vList4"/>
    <dgm:cxn modelId="{4D5F3C2D-EAB1-4525-94E8-712437864BA0}" type="presParOf" srcId="{C686F18E-B4D4-4E82-A7E3-B719D224084E}" destId="{1A766F63-3FC8-48F1-ABCE-A699743FB1AB}" srcOrd="0" destOrd="0" presId="urn:microsoft.com/office/officeart/2005/8/layout/vList4"/>
    <dgm:cxn modelId="{4E031E50-0B16-4373-8382-37CEF48FA22A}" type="presParOf" srcId="{1A766F63-3FC8-48F1-ABCE-A699743FB1AB}" destId="{5E7EC87D-8DC8-48F7-AD3F-9B20AD19E998}" srcOrd="0" destOrd="0" presId="urn:microsoft.com/office/officeart/2005/8/layout/vList4"/>
    <dgm:cxn modelId="{954A1466-7AC2-4A0D-A051-857DAABE4C69}" type="presParOf" srcId="{1A766F63-3FC8-48F1-ABCE-A699743FB1AB}" destId="{98BFAAA3-BEFA-4963-A79C-5A7889AAE8A5}" srcOrd="1" destOrd="0" presId="urn:microsoft.com/office/officeart/2005/8/layout/vList4"/>
    <dgm:cxn modelId="{E3E11BD4-E35A-4B64-8F50-5C53A42B7563}" type="presParOf" srcId="{1A766F63-3FC8-48F1-ABCE-A699743FB1AB}" destId="{912D7933-C43D-4500-86EC-B04EDCA85278}" srcOrd="2" destOrd="0" presId="urn:microsoft.com/office/officeart/2005/8/layout/vList4"/>
    <dgm:cxn modelId="{AC8B7871-B3F4-43CB-A6E2-D27D1F2D58D7}" type="presParOf" srcId="{C686F18E-B4D4-4E82-A7E3-B719D224084E}" destId="{00333F9E-1848-4256-AA87-B074489FE25C}" srcOrd="1" destOrd="0" presId="urn:microsoft.com/office/officeart/2005/8/layout/vList4"/>
    <dgm:cxn modelId="{31CE5011-0847-47FD-BCBD-7D477C4B45D1}" type="presParOf" srcId="{C686F18E-B4D4-4E82-A7E3-B719D224084E}" destId="{88F79588-94D0-4C0D-99FB-7DFE2CFCA745}" srcOrd="2" destOrd="0" presId="urn:microsoft.com/office/officeart/2005/8/layout/vList4"/>
    <dgm:cxn modelId="{F16843A2-4A87-4517-9573-58A9118C000A}" type="presParOf" srcId="{88F79588-94D0-4C0D-99FB-7DFE2CFCA745}" destId="{0369AB1C-C845-4CFD-BD24-D9C776A2DA76}" srcOrd="0" destOrd="0" presId="urn:microsoft.com/office/officeart/2005/8/layout/vList4"/>
    <dgm:cxn modelId="{8E19C9AB-98C2-443C-A740-2669097ACA06}" type="presParOf" srcId="{88F79588-94D0-4C0D-99FB-7DFE2CFCA745}" destId="{119DDD88-2112-4A80-8CE0-0CB93D4AE814}" srcOrd="1" destOrd="0" presId="urn:microsoft.com/office/officeart/2005/8/layout/vList4"/>
    <dgm:cxn modelId="{7472F9BF-6C53-4E6A-91EA-F223CFFFD163}" type="presParOf" srcId="{88F79588-94D0-4C0D-99FB-7DFE2CFCA745}" destId="{2A1C5794-A75A-43BC-8714-DFE91DD426C7}" srcOrd="2" destOrd="0" presId="urn:microsoft.com/office/officeart/2005/8/layout/vList4"/>
    <dgm:cxn modelId="{163B1FFB-DA87-464E-8655-F5A314532651}" type="presParOf" srcId="{C686F18E-B4D4-4E82-A7E3-B719D224084E}" destId="{D625AB53-39D3-4F8B-BB59-FBEA183357EA}" srcOrd="3" destOrd="0" presId="urn:microsoft.com/office/officeart/2005/8/layout/vList4"/>
    <dgm:cxn modelId="{42FA169C-D525-4C92-92C4-D5A000FB8570}" type="presParOf" srcId="{C686F18E-B4D4-4E82-A7E3-B719D224084E}" destId="{EB6A8BBA-C0F3-462D-883C-CA115E28F869}" srcOrd="4" destOrd="0" presId="urn:microsoft.com/office/officeart/2005/8/layout/vList4"/>
    <dgm:cxn modelId="{B3FE421F-AA43-4013-9D7B-34E416F4E599}" type="presParOf" srcId="{EB6A8BBA-C0F3-462D-883C-CA115E28F869}" destId="{D860A7B1-728A-4863-8FDC-8BB307C688E9}" srcOrd="0" destOrd="0" presId="urn:microsoft.com/office/officeart/2005/8/layout/vList4"/>
    <dgm:cxn modelId="{7728E020-DBB7-474D-A856-C7313F8430AD}" type="presParOf" srcId="{EB6A8BBA-C0F3-462D-883C-CA115E28F869}" destId="{D17E99EE-35DD-42A7-83DB-72FA46D61140}" srcOrd="1" destOrd="0" presId="urn:microsoft.com/office/officeart/2005/8/layout/vList4"/>
    <dgm:cxn modelId="{0267AD76-5D39-4D80-A675-85423CA6EE82}" type="presParOf" srcId="{EB6A8BBA-C0F3-462D-883C-CA115E28F869}" destId="{969ED998-03B6-4C12-B071-8C91F4DADA4F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7D96D4D-D420-41E7-A211-809E3C9B4416}" type="doc">
      <dgm:prSet loTypeId="urn:microsoft.com/office/officeart/2005/8/layout/list1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3AA11B5-95F4-4AFC-8760-41F9FD57E9EC}">
      <dgm:prSet custT="1"/>
      <dgm:spPr/>
      <dgm:t>
        <a:bodyPr/>
        <a:lstStyle/>
        <a:p>
          <a:pPr rtl="0"/>
          <a:r>
            <a:rPr lang="ru-RU" sz="2000" dirty="0">
              <a:latin typeface="Times New Roman" pitchFamily="18" charset="0"/>
              <a:cs typeface="Times New Roman" pitchFamily="18" charset="0"/>
            </a:rPr>
            <a:t>Мир животных всегда имел и имеет очень большое значение для нас. Мясо добытых животных было одним из основных источников питания, из шкур убитых зверей изготовляли одежду, из костей – ножи, скребки, иглы, наконечники копий. Сухожилия использовали при шитье шкур вместо ниток и для тетивы лука</a:t>
          </a:r>
        </a:p>
      </dgm:t>
    </dgm:pt>
    <dgm:pt modelId="{78021349-D57D-4C76-AD25-056ADA9527C1}" type="parTrans" cxnId="{580221CC-F3F3-4B1E-BEBF-D5B3BC2438E8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658EF184-40FA-4DD1-B027-83B2CB1DFEAE}" type="sibTrans" cxnId="{580221CC-F3F3-4B1E-BEBF-D5B3BC2438E8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581A0A4B-8CF2-4297-920D-FF968A1C1B4D}">
      <dgm:prSet custT="1"/>
      <dgm:spPr/>
      <dgm:t>
        <a:bodyPr/>
        <a:lstStyle/>
        <a:p>
          <a:pPr rtl="0"/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3447F08B-4ED4-4663-9047-4694615E14E4}" type="parTrans" cxnId="{F3D8BF36-096A-4D3C-B9ED-21C0D272C735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1EA2AF2F-1351-4D33-89A4-7C0E1FD19C23}" type="sibTrans" cxnId="{F3D8BF36-096A-4D3C-B9ED-21C0D272C735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623BF89B-49B2-457E-A9D4-37200698D75D}" type="pres">
      <dgm:prSet presAssocID="{77D96D4D-D420-41E7-A211-809E3C9B4416}" presName="linear" presStyleCnt="0">
        <dgm:presLayoutVars>
          <dgm:dir/>
          <dgm:animLvl val="lvl"/>
          <dgm:resizeHandles val="exact"/>
        </dgm:presLayoutVars>
      </dgm:prSet>
      <dgm:spPr/>
    </dgm:pt>
    <dgm:pt modelId="{F6E42D56-D32A-4841-B5E4-EF8CD3F48B60}" type="pres">
      <dgm:prSet presAssocID="{581A0A4B-8CF2-4297-920D-FF968A1C1B4D}" presName="parentLin" presStyleCnt="0"/>
      <dgm:spPr/>
    </dgm:pt>
    <dgm:pt modelId="{20E5038E-73FC-414B-8B05-1A73C06CD34A}" type="pres">
      <dgm:prSet presAssocID="{581A0A4B-8CF2-4297-920D-FF968A1C1B4D}" presName="parentLeftMargin" presStyleLbl="node1" presStyleIdx="0" presStyleCnt="1"/>
      <dgm:spPr/>
    </dgm:pt>
    <dgm:pt modelId="{750A3727-8852-45FA-ABF0-5EDBFAC27192}" type="pres">
      <dgm:prSet presAssocID="{581A0A4B-8CF2-4297-920D-FF968A1C1B4D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2051EEB7-40BB-447D-A543-E5984518EF99}" type="pres">
      <dgm:prSet presAssocID="{581A0A4B-8CF2-4297-920D-FF968A1C1B4D}" presName="negativeSpace" presStyleCnt="0"/>
      <dgm:spPr/>
    </dgm:pt>
    <dgm:pt modelId="{9E313085-5394-4285-8B43-193495C9BC56}" type="pres">
      <dgm:prSet presAssocID="{581A0A4B-8CF2-4297-920D-FF968A1C1B4D}" presName="childText" presStyleLbl="conFgAcc1" presStyleIdx="0" presStyleCnt="1">
        <dgm:presLayoutVars>
          <dgm:bulletEnabled val="1"/>
        </dgm:presLayoutVars>
      </dgm:prSet>
      <dgm:spPr/>
    </dgm:pt>
  </dgm:ptLst>
  <dgm:cxnLst>
    <dgm:cxn modelId="{F3D8BF36-096A-4D3C-B9ED-21C0D272C735}" srcId="{77D96D4D-D420-41E7-A211-809E3C9B4416}" destId="{581A0A4B-8CF2-4297-920D-FF968A1C1B4D}" srcOrd="0" destOrd="0" parTransId="{3447F08B-4ED4-4663-9047-4694615E14E4}" sibTransId="{1EA2AF2F-1351-4D33-89A4-7C0E1FD19C23}"/>
    <dgm:cxn modelId="{B1913765-8164-4D53-BAD4-265003F31AED}" type="presOf" srcId="{77D96D4D-D420-41E7-A211-809E3C9B4416}" destId="{623BF89B-49B2-457E-A9D4-37200698D75D}" srcOrd="0" destOrd="0" presId="urn:microsoft.com/office/officeart/2005/8/layout/list1"/>
    <dgm:cxn modelId="{3F79D859-1A54-42F6-AE38-462E54BB26A4}" type="presOf" srcId="{93AA11B5-95F4-4AFC-8760-41F9FD57E9EC}" destId="{9E313085-5394-4285-8B43-193495C9BC56}" srcOrd="0" destOrd="0" presId="urn:microsoft.com/office/officeart/2005/8/layout/list1"/>
    <dgm:cxn modelId="{5FD6CC93-637A-4B24-89BE-D75F9E58D97F}" type="presOf" srcId="{581A0A4B-8CF2-4297-920D-FF968A1C1B4D}" destId="{750A3727-8852-45FA-ABF0-5EDBFAC27192}" srcOrd="1" destOrd="0" presId="urn:microsoft.com/office/officeart/2005/8/layout/list1"/>
    <dgm:cxn modelId="{580221CC-F3F3-4B1E-BEBF-D5B3BC2438E8}" srcId="{581A0A4B-8CF2-4297-920D-FF968A1C1B4D}" destId="{93AA11B5-95F4-4AFC-8760-41F9FD57E9EC}" srcOrd="0" destOrd="0" parTransId="{78021349-D57D-4C76-AD25-056ADA9527C1}" sibTransId="{658EF184-40FA-4DD1-B027-83B2CB1DFEAE}"/>
    <dgm:cxn modelId="{D04514D7-6C49-42BF-A040-A9D465762072}" type="presOf" srcId="{581A0A4B-8CF2-4297-920D-FF968A1C1B4D}" destId="{20E5038E-73FC-414B-8B05-1A73C06CD34A}" srcOrd="0" destOrd="0" presId="urn:microsoft.com/office/officeart/2005/8/layout/list1"/>
    <dgm:cxn modelId="{49AA3A52-25E5-44E6-BE0E-1339BAF0AF46}" type="presParOf" srcId="{623BF89B-49B2-457E-A9D4-37200698D75D}" destId="{F6E42D56-D32A-4841-B5E4-EF8CD3F48B60}" srcOrd="0" destOrd="0" presId="urn:microsoft.com/office/officeart/2005/8/layout/list1"/>
    <dgm:cxn modelId="{766FBD05-336F-4B6C-A693-422E2F42CF97}" type="presParOf" srcId="{F6E42D56-D32A-4841-B5E4-EF8CD3F48B60}" destId="{20E5038E-73FC-414B-8B05-1A73C06CD34A}" srcOrd="0" destOrd="0" presId="urn:microsoft.com/office/officeart/2005/8/layout/list1"/>
    <dgm:cxn modelId="{D4A512E2-F1EF-4688-B711-3DC1848E7359}" type="presParOf" srcId="{F6E42D56-D32A-4841-B5E4-EF8CD3F48B60}" destId="{750A3727-8852-45FA-ABF0-5EDBFAC27192}" srcOrd="1" destOrd="0" presId="urn:microsoft.com/office/officeart/2005/8/layout/list1"/>
    <dgm:cxn modelId="{A3CACA67-9EFB-41C0-A012-1638940D5AAF}" type="presParOf" srcId="{623BF89B-49B2-457E-A9D4-37200698D75D}" destId="{2051EEB7-40BB-447D-A543-E5984518EF99}" srcOrd="1" destOrd="0" presId="urn:microsoft.com/office/officeart/2005/8/layout/list1"/>
    <dgm:cxn modelId="{7CB7613C-F17A-4552-A232-582E15EBB27E}" type="presParOf" srcId="{623BF89B-49B2-457E-A9D4-37200698D75D}" destId="{9E313085-5394-4285-8B43-193495C9BC56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982F199-5F75-4072-8AE9-69A2C88B2A8C}" type="doc">
      <dgm:prSet loTypeId="urn:microsoft.com/office/officeart/2005/8/layout/pList1" loCatId="list" qsTypeId="urn:microsoft.com/office/officeart/2005/8/quickstyle/simple2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B932B860-BBF0-4E5C-B8A4-5C23FE10347C}">
      <dgm:prSet custT="1"/>
      <dgm:spPr/>
      <dgm:t>
        <a:bodyPr/>
        <a:lstStyle/>
        <a:p>
          <a:pPr rtl="0"/>
          <a:r>
            <a:rPr lang="ru-RU" sz="2400" b="0" i="0" baseline="0" dirty="0">
              <a:latin typeface="Times New Roman" pitchFamily="18" charset="0"/>
              <a:cs typeface="Times New Roman" pitchFamily="18" charset="0"/>
            </a:rPr>
            <a:t>Одежда из шкур животных</a:t>
          </a:r>
        </a:p>
      </dgm:t>
    </dgm:pt>
    <dgm:pt modelId="{82A67A35-0A53-4D40-AA22-238C71E9BBBD}" type="parTrans" cxnId="{0FC8DF62-3095-4A50-8164-FB3538DD8089}">
      <dgm:prSet/>
      <dgm:spPr/>
      <dgm:t>
        <a:bodyPr/>
        <a:lstStyle/>
        <a:p>
          <a:endParaRPr lang="ru-RU"/>
        </a:p>
      </dgm:t>
    </dgm:pt>
    <dgm:pt modelId="{7C3D6D63-32BB-4FC3-8B45-76EDFE7EEB54}" type="sibTrans" cxnId="{0FC8DF62-3095-4A50-8164-FB3538DD8089}">
      <dgm:prSet/>
      <dgm:spPr/>
      <dgm:t>
        <a:bodyPr/>
        <a:lstStyle/>
        <a:p>
          <a:endParaRPr lang="ru-RU"/>
        </a:p>
      </dgm:t>
    </dgm:pt>
    <dgm:pt modelId="{10251D6F-3253-4D0A-B2B1-C2C9DFFEB360}">
      <dgm:prSet custT="1"/>
      <dgm:spPr/>
      <dgm:t>
        <a:bodyPr/>
        <a:lstStyle/>
        <a:p>
          <a:pPr rtl="0"/>
          <a:r>
            <a:rPr lang="ru-RU" sz="2400" b="0" i="0" baseline="0" dirty="0">
              <a:latin typeface="Times New Roman" pitchFamily="18" charset="0"/>
              <a:cs typeface="Times New Roman" pitchFamily="18" charset="0"/>
            </a:rPr>
            <a:t>Нож из кости</a:t>
          </a:r>
        </a:p>
      </dgm:t>
    </dgm:pt>
    <dgm:pt modelId="{2720D9C5-1E08-4467-8091-5DC2F03FD0CD}" type="parTrans" cxnId="{33BFC7E6-5BFB-409C-BADD-BEA1F797BC37}">
      <dgm:prSet/>
      <dgm:spPr/>
      <dgm:t>
        <a:bodyPr/>
        <a:lstStyle/>
        <a:p>
          <a:endParaRPr lang="ru-RU"/>
        </a:p>
      </dgm:t>
    </dgm:pt>
    <dgm:pt modelId="{AB535BBD-2EDC-45FC-B562-D189D273DDD4}" type="sibTrans" cxnId="{33BFC7E6-5BFB-409C-BADD-BEA1F797BC37}">
      <dgm:prSet/>
      <dgm:spPr/>
      <dgm:t>
        <a:bodyPr/>
        <a:lstStyle/>
        <a:p>
          <a:endParaRPr lang="ru-RU"/>
        </a:p>
      </dgm:t>
    </dgm:pt>
    <dgm:pt modelId="{4F6741F7-2387-48FA-9ED7-C51D0DCF7CAD}">
      <dgm:prSet custT="1"/>
      <dgm:spPr/>
      <dgm:t>
        <a:bodyPr/>
        <a:lstStyle/>
        <a:p>
          <a:pPr rtl="0"/>
          <a:r>
            <a:rPr lang="ru-RU" sz="2400" b="0" i="0" baseline="0" dirty="0">
              <a:latin typeface="Times New Roman" pitchFamily="18" charset="0"/>
              <a:cs typeface="Times New Roman" pitchFamily="18" charset="0"/>
            </a:rPr>
            <a:t>Наконечник для стрел из кости</a:t>
          </a:r>
        </a:p>
      </dgm:t>
    </dgm:pt>
    <dgm:pt modelId="{0C48143B-D676-40C0-8423-F114BC2B9F84}" type="parTrans" cxnId="{E1A1EFA3-2EDA-42CA-BC72-C62738BF23DD}">
      <dgm:prSet/>
      <dgm:spPr/>
      <dgm:t>
        <a:bodyPr/>
        <a:lstStyle/>
        <a:p>
          <a:endParaRPr lang="ru-RU"/>
        </a:p>
      </dgm:t>
    </dgm:pt>
    <dgm:pt modelId="{4F603FB1-672F-4BCC-82AF-3495EB5DDD25}" type="sibTrans" cxnId="{E1A1EFA3-2EDA-42CA-BC72-C62738BF23DD}">
      <dgm:prSet/>
      <dgm:spPr/>
      <dgm:t>
        <a:bodyPr/>
        <a:lstStyle/>
        <a:p>
          <a:endParaRPr lang="ru-RU"/>
        </a:p>
      </dgm:t>
    </dgm:pt>
    <dgm:pt modelId="{3B7B7FB9-73C6-48C3-B35A-A4B218394BF4}" type="pres">
      <dgm:prSet presAssocID="{9982F199-5F75-4072-8AE9-69A2C88B2A8C}" presName="Name0" presStyleCnt="0">
        <dgm:presLayoutVars>
          <dgm:dir/>
          <dgm:resizeHandles val="exact"/>
        </dgm:presLayoutVars>
      </dgm:prSet>
      <dgm:spPr/>
    </dgm:pt>
    <dgm:pt modelId="{EA0F2877-3EDE-41C8-9044-F2C6BEA0A27C}" type="pres">
      <dgm:prSet presAssocID="{B932B860-BBF0-4E5C-B8A4-5C23FE10347C}" presName="compNode" presStyleCnt="0"/>
      <dgm:spPr/>
    </dgm:pt>
    <dgm:pt modelId="{14CD21B4-6EEE-4F7D-8B12-0E17B0CBAF4F}" type="pres">
      <dgm:prSet presAssocID="{B932B860-BBF0-4E5C-B8A4-5C23FE10347C}" presName="pictRect" presStyleLbl="node1" presStyleIdx="0" presStyleCnt="3" custScaleX="71145" custScaleY="149567" custLinFactNeighborY="-16265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79D3D63B-08FE-426E-94C2-EDEB8A6F1E69}" type="pres">
      <dgm:prSet presAssocID="{B932B860-BBF0-4E5C-B8A4-5C23FE10347C}" presName="textRect" presStyleLbl="revTx" presStyleIdx="0" presStyleCnt="3" custScaleX="84752" custScaleY="103856" custLinFactNeighborY="33340">
        <dgm:presLayoutVars>
          <dgm:bulletEnabled val="1"/>
        </dgm:presLayoutVars>
      </dgm:prSet>
      <dgm:spPr/>
    </dgm:pt>
    <dgm:pt modelId="{090F0536-7349-4911-BC46-693993F83A3F}" type="pres">
      <dgm:prSet presAssocID="{7C3D6D63-32BB-4FC3-8B45-76EDFE7EEB54}" presName="sibTrans" presStyleLbl="sibTrans2D1" presStyleIdx="0" presStyleCnt="0"/>
      <dgm:spPr/>
    </dgm:pt>
    <dgm:pt modelId="{EA54C629-7BB2-4A24-849B-BD8164A8D002}" type="pres">
      <dgm:prSet presAssocID="{4F6741F7-2387-48FA-9ED7-C51D0DCF7CAD}" presName="compNode" presStyleCnt="0"/>
      <dgm:spPr/>
    </dgm:pt>
    <dgm:pt modelId="{E001BF74-BF35-4AC7-A52B-285E0294E851}" type="pres">
      <dgm:prSet presAssocID="{4F6741F7-2387-48FA-9ED7-C51D0DCF7CAD}" presName="pictRect" presStyleLbl="node1" presStyleIdx="1" presStyleCnt="3" custScaleY="149567" custLinFactNeighborX="-7202" custLinFactNeighborY="-7810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C9D1BF70-97F1-47C2-AB6C-01ED27AF5EB9}" type="pres">
      <dgm:prSet presAssocID="{4F6741F7-2387-48FA-9ED7-C51D0DCF7CAD}" presName="textRect" presStyleLbl="revTx" presStyleIdx="1" presStyleCnt="3" custScaleY="90901" custLinFactNeighborX="-5405" custLinFactNeighborY="25783">
        <dgm:presLayoutVars>
          <dgm:bulletEnabled val="1"/>
        </dgm:presLayoutVars>
      </dgm:prSet>
      <dgm:spPr/>
    </dgm:pt>
    <dgm:pt modelId="{A2682EC4-13C0-4EEF-A748-3D6B2024A073}" type="pres">
      <dgm:prSet presAssocID="{4F603FB1-672F-4BCC-82AF-3495EB5DDD25}" presName="sibTrans" presStyleLbl="sibTrans2D1" presStyleIdx="0" presStyleCnt="0"/>
      <dgm:spPr/>
    </dgm:pt>
    <dgm:pt modelId="{515A964D-A3A5-456A-B750-58C7FECA3106}" type="pres">
      <dgm:prSet presAssocID="{10251D6F-3253-4D0A-B2B1-C2C9DFFEB360}" presName="compNode" presStyleCnt="0"/>
      <dgm:spPr/>
    </dgm:pt>
    <dgm:pt modelId="{EF34AD1A-A518-4F57-B85D-F263C864B61B}" type="pres">
      <dgm:prSet presAssocID="{10251D6F-3253-4D0A-B2B1-C2C9DFFEB360}" presName="pictRect" presStyleLbl="node1" presStyleIdx="2" presStyleCnt="3" custScaleX="113720" custScaleY="149567" custLinFactNeighborX="-2863" custLinFactNeighborY="-12174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65C79DE9-6119-4CA8-B0B9-4FC739D440DD}" type="pres">
      <dgm:prSet presAssocID="{10251D6F-3253-4D0A-B2B1-C2C9DFFEB360}" presName="textRect" presStyleLbl="revTx" presStyleIdx="2" presStyleCnt="3" custScaleY="76543" custLinFactNeighborY="33340">
        <dgm:presLayoutVars>
          <dgm:bulletEnabled val="1"/>
        </dgm:presLayoutVars>
      </dgm:prSet>
      <dgm:spPr/>
    </dgm:pt>
  </dgm:ptLst>
  <dgm:cxnLst>
    <dgm:cxn modelId="{9EDCEC27-BC11-4B28-AA93-C925489B74DF}" type="presOf" srcId="{9982F199-5F75-4072-8AE9-69A2C88B2A8C}" destId="{3B7B7FB9-73C6-48C3-B35A-A4B218394BF4}" srcOrd="0" destOrd="0" presId="urn:microsoft.com/office/officeart/2005/8/layout/pList1"/>
    <dgm:cxn modelId="{0FC8DF62-3095-4A50-8164-FB3538DD8089}" srcId="{9982F199-5F75-4072-8AE9-69A2C88B2A8C}" destId="{B932B860-BBF0-4E5C-B8A4-5C23FE10347C}" srcOrd="0" destOrd="0" parTransId="{82A67A35-0A53-4D40-AA22-238C71E9BBBD}" sibTransId="{7C3D6D63-32BB-4FC3-8B45-76EDFE7EEB54}"/>
    <dgm:cxn modelId="{44F7A346-BDDC-4256-A0DF-1DDF8D398D3D}" type="presOf" srcId="{4F6741F7-2387-48FA-9ED7-C51D0DCF7CAD}" destId="{C9D1BF70-97F1-47C2-AB6C-01ED27AF5EB9}" srcOrd="0" destOrd="0" presId="urn:microsoft.com/office/officeart/2005/8/layout/pList1"/>
    <dgm:cxn modelId="{E1A1EFA3-2EDA-42CA-BC72-C62738BF23DD}" srcId="{9982F199-5F75-4072-8AE9-69A2C88B2A8C}" destId="{4F6741F7-2387-48FA-9ED7-C51D0DCF7CAD}" srcOrd="1" destOrd="0" parTransId="{0C48143B-D676-40C0-8423-F114BC2B9F84}" sibTransId="{4F603FB1-672F-4BCC-82AF-3495EB5DDD25}"/>
    <dgm:cxn modelId="{3C0902DC-2C48-4534-A8D5-6E2628E290AF}" type="presOf" srcId="{10251D6F-3253-4D0A-B2B1-C2C9DFFEB360}" destId="{65C79DE9-6119-4CA8-B0B9-4FC739D440DD}" srcOrd="0" destOrd="0" presId="urn:microsoft.com/office/officeart/2005/8/layout/pList1"/>
    <dgm:cxn modelId="{03D682DD-B4BD-4397-9E5F-F6E936A7AAC9}" type="presOf" srcId="{B932B860-BBF0-4E5C-B8A4-5C23FE10347C}" destId="{79D3D63B-08FE-426E-94C2-EDEB8A6F1E69}" srcOrd="0" destOrd="0" presId="urn:microsoft.com/office/officeart/2005/8/layout/pList1"/>
    <dgm:cxn modelId="{33BFC7E6-5BFB-409C-BADD-BEA1F797BC37}" srcId="{9982F199-5F75-4072-8AE9-69A2C88B2A8C}" destId="{10251D6F-3253-4D0A-B2B1-C2C9DFFEB360}" srcOrd="2" destOrd="0" parTransId="{2720D9C5-1E08-4467-8091-5DC2F03FD0CD}" sibTransId="{AB535BBD-2EDC-45FC-B562-D189D273DDD4}"/>
    <dgm:cxn modelId="{160B4FEF-00B7-4A55-92EB-92319309FB18}" type="presOf" srcId="{7C3D6D63-32BB-4FC3-8B45-76EDFE7EEB54}" destId="{090F0536-7349-4911-BC46-693993F83A3F}" srcOrd="0" destOrd="0" presId="urn:microsoft.com/office/officeart/2005/8/layout/pList1"/>
    <dgm:cxn modelId="{03B350F0-3633-4F53-B6CE-AFDAB0ABEDFA}" type="presOf" srcId="{4F603FB1-672F-4BCC-82AF-3495EB5DDD25}" destId="{A2682EC4-13C0-4EEF-A748-3D6B2024A073}" srcOrd="0" destOrd="0" presId="urn:microsoft.com/office/officeart/2005/8/layout/pList1"/>
    <dgm:cxn modelId="{DFA03EF1-1513-4719-B340-BC39EE138357}" type="presParOf" srcId="{3B7B7FB9-73C6-48C3-B35A-A4B218394BF4}" destId="{EA0F2877-3EDE-41C8-9044-F2C6BEA0A27C}" srcOrd="0" destOrd="0" presId="urn:microsoft.com/office/officeart/2005/8/layout/pList1"/>
    <dgm:cxn modelId="{D7385F1F-FA92-4179-AB02-84E4780FD9EC}" type="presParOf" srcId="{EA0F2877-3EDE-41C8-9044-F2C6BEA0A27C}" destId="{14CD21B4-6EEE-4F7D-8B12-0E17B0CBAF4F}" srcOrd="0" destOrd="0" presId="urn:microsoft.com/office/officeart/2005/8/layout/pList1"/>
    <dgm:cxn modelId="{F00F7D7F-3E49-4CB0-8A4F-FA0DE7649AA0}" type="presParOf" srcId="{EA0F2877-3EDE-41C8-9044-F2C6BEA0A27C}" destId="{79D3D63B-08FE-426E-94C2-EDEB8A6F1E69}" srcOrd="1" destOrd="0" presId="urn:microsoft.com/office/officeart/2005/8/layout/pList1"/>
    <dgm:cxn modelId="{70D2DAF0-3928-43C2-9C42-B885D4AED50F}" type="presParOf" srcId="{3B7B7FB9-73C6-48C3-B35A-A4B218394BF4}" destId="{090F0536-7349-4911-BC46-693993F83A3F}" srcOrd="1" destOrd="0" presId="urn:microsoft.com/office/officeart/2005/8/layout/pList1"/>
    <dgm:cxn modelId="{3333782D-BFB8-4B0B-9E2B-BCDD672F559F}" type="presParOf" srcId="{3B7B7FB9-73C6-48C3-B35A-A4B218394BF4}" destId="{EA54C629-7BB2-4A24-849B-BD8164A8D002}" srcOrd="2" destOrd="0" presId="urn:microsoft.com/office/officeart/2005/8/layout/pList1"/>
    <dgm:cxn modelId="{A9E189B3-E516-4244-9E72-3FB2E620EF9B}" type="presParOf" srcId="{EA54C629-7BB2-4A24-849B-BD8164A8D002}" destId="{E001BF74-BF35-4AC7-A52B-285E0294E851}" srcOrd="0" destOrd="0" presId="urn:microsoft.com/office/officeart/2005/8/layout/pList1"/>
    <dgm:cxn modelId="{BE759303-FFC2-4050-B112-F311FA00751F}" type="presParOf" srcId="{EA54C629-7BB2-4A24-849B-BD8164A8D002}" destId="{C9D1BF70-97F1-47C2-AB6C-01ED27AF5EB9}" srcOrd="1" destOrd="0" presId="urn:microsoft.com/office/officeart/2005/8/layout/pList1"/>
    <dgm:cxn modelId="{39FE5C30-DF55-4416-AA16-71202BEF30DF}" type="presParOf" srcId="{3B7B7FB9-73C6-48C3-B35A-A4B218394BF4}" destId="{A2682EC4-13C0-4EEF-A748-3D6B2024A073}" srcOrd="3" destOrd="0" presId="urn:microsoft.com/office/officeart/2005/8/layout/pList1"/>
    <dgm:cxn modelId="{20E4F5BB-A28C-4F2D-800A-55BB8F565B31}" type="presParOf" srcId="{3B7B7FB9-73C6-48C3-B35A-A4B218394BF4}" destId="{515A964D-A3A5-456A-B750-58C7FECA3106}" srcOrd="4" destOrd="0" presId="urn:microsoft.com/office/officeart/2005/8/layout/pList1"/>
    <dgm:cxn modelId="{5F0418D0-BAFC-46A7-9A1A-690D565B3C6D}" type="presParOf" srcId="{515A964D-A3A5-456A-B750-58C7FECA3106}" destId="{EF34AD1A-A518-4F57-B85D-F263C864B61B}" srcOrd="0" destOrd="0" presId="urn:microsoft.com/office/officeart/2005/8/layout/pList1"/>
    <dgm:cxn modelId="{9163CFF6-F72A-4174-A778-8CAAAF709312}" type="presParOf" srcId="{515A964D-A3A5-456A-B750-58C7FECA3106}" destId="{65C79DE9-6119-4CA8-B0B9-4FC739D440DD}" srcOrd="1" destOrd="0" presId="urn:microsoft.com/office/officeart/2005/8/layout/pLis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E24118A-8BC7-47DF-98D1-4A33B1F35334}" type="doc">
      <dgm:prSet loTypeId="urn:microsoft.com/office/officeart/2005/8/layout/vProcess5" loCatId="process" qsTypeId="urn:microsoft.com/office/officeart/2005/8/quickstyle/simple3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1EB91A3B-28A2-4DAE-A8BF-5522C9181779}">
      <dgm:prSet custT="1"/>
      <dgm:spPr/>
      <dgm:t>
        <a:bodyPr/>
        <a:lstStyle/>
        <a:p>
          <a:pPr rtl="0">
            <a:lnSpc>
              <a:spcPct val="80000"/>
            </a:lnSpc>
            <a:spcAft>
              <a:spcPts val="0"/>
            </a:spcAft>
          </a:pPr>
          <a:r>
            <a:rPr lang="ru-RU" sz="2200" dirty="0">
              <a:latin typeface="Times New Roman" pitchFamily="18" charset="0"/>
              <a:cs typeface="Times New Roman" pitchFamily="18" charset="0"/>
            </a:rPr>
            <a:t>Человек стал убивать большее количество животных, чем ему было необходимо для поддержания жизни.</a:t>
          </a:r>
        </a:p>
      </dgm:t>
    </dgm:pt>
    <dgm:pt modelId="{92509CF8-850D-4096-B21B-A411667317D9}" type="parTrans" cxnId="{7E9B8F8F-AA7B-4E21-8521-B214CECDEDC9}">
      <dgm:prSet/>
      <dgm:spPr/>
      <dgm:t>
        <a:bodyPr/>
        <a:lstStyle/>
        <a:p>
          <a:endParaRPr lang="ru-RU" sz="2200"/>
        </a:p>
      </dgm:t>
    </dgm:pt>
    <dgm:pt modelId="{F63A63F2-9A80-4F62-A7F2-2B0C24CFB309}" type="sibTrans" cxnId="{7E9B8F8F-AA7B-4E21-8521-B214CECDEDC9}">
      <dgm:prSet/>
      <dgm:spPr/>
      <dgm:t>
        <a:bodyPr/>
        <a:lstStyle/>
        <a:p>
          <a:endParaRPr lang="ru-RU" sz="2200" dirty="0"/>
        </a:p>
      </dgm:t>
    </dgm:pt>
    <dgm:pt modelId="{259DCE27-9E84-44BE-A65B-BE195ADA9738}">
      <dgm:prSet custT="1"/>
      <dgm:spPr/>
      <dgm:t>
        <a:bodyPr/>
        <a:lstStyle/>
        <a:p>
          <a:pPr rtl="0">
            <a:lnSpc>
              <a:spcPct val="80000"/>
            </a:lnSpc>
            <a:spcAft>
              <a:spcPts val="0"/>
            </a:spcAft>
          </a:pPr>
          <a:r>
            <a:rPr lang="ru-RU" sz="2200" dirty="0">
              <a:latin typeface="Times New Roman" pitchFamily="18" charset="0"/>
              <a:cs typeface="Times New Roman" pitchFamily="18" charset="0"/>
            </a:rPr>
            <a:t>Когда животных одного вида умирает больше, чем рождается, этому виду грозит гибель. Так, некоторых животных мы уже не можем увидеть, потому что их уничтожили в результате неумеренной охоты</a:t>
          </a:r>
        </a:p>
      </dgm:t>
    </dgm:pt>
    <dgm:pt modelId="{F218B3DD-A8CF-4C36-8069-9421198E5A79}" type="parTrans" cxnId="{2F61DC4A-975D-4A8A-8440-1728A76FC35F}">
      <dgm:prSet/>
      <dgm:spPr/>
      <dgm:t>
        <a:bodyPr/>
        <a:lstStyle/>
        <a:p>
          <a:endParaRPr lang="ru-RU" sz="2200"/>
        </a:p>
      </dgm:t>
    </dgm:pt>
    <dgm:pt modelId="{9B9E4935-6BD1-4C5B-BF0E-01BC9932DF55}" type="sibTrans" cxnId="{2F61DC4A-975D-4A8A-8440-1728A76FC35F}">
      <dgm:prSet/>
      <dgm:spPr/>
      <dgm:t>
        <a:bodyPr/>
        <a:lstStyle/>
        <a:p>
          <a:endParaRPr lang="ru-RU" sz="2200" dirty="0"/>
        </a:p>
      </dgm:t>
    </dgm:pt>
    <dgm:pt modelId="{2E14C99A-9EC4-40B7-B17F-5C7D1804D9FC}">
      <dgm:prSet custT="1"/>
      <dgm:spPr/>
      <dgm:t>
        <a:bodyPr/>
        <a:lstStyle/>
        <a:p>
          <a:pPr rtl="0">
            <a:lnSpc>
              <a:spcPct val="80000"/>
            </a:lnSpc>
            <a:spcAft>
              <a:spcPts val="0"/>
            </a:spcAft>
          </a:pPr>
          <a:r>
            <a:rPr lang="ru-RU" sz="2200" dirty="0">
              <a:latin typeface="Times New Roman" pitchFamily="18" charset="0"/>
              <a:cs typeface="Times New Roman" pitchFamily="18" charset="0"/>
            </a:rPr>
            <a:t>Человек осваивает новые земли, вырубает леса, осушает болота, распахивает степи и оставляет всё меньше нетронутых мест. От этого страдают животные, лишаясь привычного места обитания и достаточного количества пищи</a:t>
          </a:r>
        </a:p>
      </dgm:t>
    </dgm:pt>
    <dgm:pt modelId="{2785F2BF-4C24-4765-B20B-1384AF5EDE47}" type="parTrans" cxnId="{FB57538F-98F9-4855-99E7-A8F52CFFEFDA}">
      <dgm:prSet/>
      <dgm:spPr/>
      <dgm:t>
        <a:bodyPr/>
        <a:lstStyle/>
        <a:p>
          <a:endParaRPr lang="ru-RU" sz="2200"/>
        </a:p>
      </dgm:t>
    </dgm:pt>
    <dgm:pt modelId="{5E36F8D5-9306-4E21-801E-D71D591A264F}" type="sibTrans" cxnId="{FB57538F-98F9-4855-99E7-A8F52CFFEFDA}">
      <dgm:prSet/>
      <dgm:spPr/>
      <dgm:t>
        <a:bodyPr/>
        <a:lstStyle/>
        <a:p>
          <a:endParaRPr lang="ru-RU" sz="2200"/>
        </a:p>
      </dgm:t>
    </dgm:pt>
    <dgm:pt modelId="{162691DB-AA4C-43CA-86F5-AA062CC84804}" type="pres">
      <dgm:prSet presAssocID="{9E24118A-8BC7-47DF-98D1-4A33B1F35334}" presName="outerComposite" presStyleCnt="0">
        <dgm:presLayoutVars>
          <dgm:chMax val="5"/>
          <dgm:dir/>
          <dgm:resizeHandles val="exact"/>
        </dgm:presLayoutVars>
      </dgm:prSet>
      <dgm:spPr/>
    </dgm:pt>
    <dgm:pt modelId="{A9AF85CE-CE2B-40AC-A6EB-605A2CCB1341}" type="pres">
      <dgm:prSet presAssocID="{9E24118A-8BC7-47DF-98D1-4A33B1F35334}" presName="dummyMaxCanvas" presStyleCnt="0">
        <dgm:presLayoutVars/>
      </dgm:prSet>
      <dgm:spPr/>
    </dgm:pt>
    <dgm:pt modelId="{00C63F47-8041-44F7-9877-6F89EDC2F51D}" type="pres">
      <dgm:prSet presAssocID="{9E24118A-8BC7-47DF-98D1-4A33B1F35334}" presName="ThreeNodes_1" presStyleLbl="node1" presStyleIdx="0" presStyleCnt="3" custScaleY="87266">
        <dgm:presLayoutVars>
          <dgm:bulletEnabled val="1"/>
        </dgm:presLayoutVars>
      </dgm:prSet>
      <dgm:spPr/>
    </dgm:pt>
    <dgm:pt modelId="{6C261312-3197-45AB-911F-81B6EA686C72}" type="pres">
      <dgm:prSet presAssocID="{9E24118A-8BC7-47DF-98D1-4A33B1F35334}" presName="ThreeNodes_2" presStyleLbl="node1" presStyleIdx="1" presStyleCnt="3" custLinFactNeighborY="-4307">
        <dgm:presLayoutVars>
          <dgm:bulletEnabled val="1"/>
        </dgm:presLayoutVars>
      </dgm:prSet>
      <dgm:spPr/>
    </dgm:pt>
    <dgm:pt modelId="{F6AFDA04-A261-47F4-B553-FE54B61AC782}" type="pres">
      <dgm:prSet presAssocID="{9E24118A-8BC7-47DF-98D1-4A33B1F35334}" presName="ThreeNodes_3" presStyleLbl="node1" presStyleIdx="2" presStyleCnt="3" custScaleY="119850">
        <dgm:presLayoutVars>
          <dgm:bulletEnabled val="1"/>
        </dgm:presLayoutVars>
      </dgm:prSet>
      <dgm:spPr/>
    </dgm:pt>
    <dgm:pt modelId="{937451C4-AAF1-49FE-A661-BB42585784AE}" type="pres">
      <dgm:prSet presAssocID="{9E24118A-8BC7-47DF-98D1-4A33B1F35334}" presName="ThreeConn_1-2" presStyleLbl="fgAccFollowNode1" presStyleIdx="0" presStyleCnt="2">
        <dgm:presLayoutVars>
          <dgm:bulletEnabled val="1"/>
        </dgm:presLayoutVars>
      </dgm:prSet>
      <dgm:spPr/>
    </dgm:pt>
    <dgm:pt modelId="{19D698F5-14CD-473B-8128-6C730B908BF3}" type="pres">
      <dgm:prSet presAssocID="{9E24118A-8BC7-47DF-98D1-4A33B1F35334}" presName="ThreeConn_2-3" presStyleLbl="fgAccFollowNode1" presStyleIdx="1" presStyleCnt="2">
        <dgm:presLayoutVars>
          <dgm:bulletEnabled val="1"/>
        </dgm:presLayoutVars>
      </dgm:prSet>
      <dgm:spPr/>
    </dgm:pt>
    <dgm:pt modelId="{21AF2DC3-F026-4FFB-AD51-75C5416E04DD}" type="pres">
      <dgm:prSet presAssocID="{9E24118A-8BC7-47DF-98D1-4A33B1F35334}" presName="ThreeNodes_1_text" presStyleLbl="node1" presStyleIdx="2" presStyleCnt="3">
        <dgm:presLayoutVars>
          <dgm:bulletEnabled val="1"/>
        </dgm:presLayoutVars>
      </dgm:prSet>
      <dgm:spPr/>
    </dgm:pt>
    <dgm:pt modelId="{28DDB7B9-6B30-4D42-93E3-C9D1D0675F1E}" type="pres">
      <dgm:prSet presAssocID="{9E24118A-8BC7-47DF-98D1-4A33B1F35334}" presName="ThreeNodes_2_text" presStyleLbl="node1" presStyleIdx="2" presStyleCnt="3">
        <dgm:presLayoutVars>
          <dgm:bulletEnabled val="1"/>
        </dgm:presLayoutVars>
      </dgm:prSet>
      <dgm:spPr/>
    </dgm:pt>
    <dgm:pt modelId="{CAF4D79B-EF50-417D-B68E-0090270862F0}" type="pres">
      <dgm:prSet presAssocID="{9E24118A-8BC7-47DF-98D1-4A33B1F35334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03601B2A-5FE2-4A9F-876D-4D8D08F10DE2}" type="presOf" srcId="{9B9E4935-6BD1-4C5B-BF0E-01BC9932DF55}" destId="{19D698F5-14CD-473B-8128-6C730B908BF3}" srcOrd="0" destOrd="0" presId="urn:microsoft.com/office/officeart/2005/8/layout/vProcess5"/>
    <dgm:cxn modelId="{4321092B-BD52-46C3-A849-6D428A820D86}" type="presOf" srcId="{F63A63F2-9A80-4F62-A7F2-2B0C24CFB309}" destId="{937451C4-AAF1-49FE-A661-BB42585784AE}" srcOrd="0" destOrd="0" presId="urn:microsoft.com/office/officeart/2005/8/layout/vProcess5"/>
    <dgm:cxn modelId="{2F61DC4A-975D-4A8A-8440-1728A76FC35F}" srcId="{9E24118A-8BC7-47DF-98D1-4A33B1F35334}" destId="{259DCE27-9E84-44BE-A65B-BE195ADA9738}" srcOrd="1" destOrd="0" parTransId="{F218B3DD-A8CF-4C36-8069-9421198E5A79}" sibTransId="{9B9E4935-6BD1-4C5B-BF0E-01BC9932DF55}"/>
    <dgm:cxn modelId="{9789C06E-0A8A-4388-8F84-B697AF04A6A2}" type="presOf" srcId="{9E24118A-8BC7-47DF-98D1-4A33B1F35334}" destId="{162691DB-AA4C-43CA-86F5-AA062CC84804}" srcOrd="0" destOrd="0" presId="urn:microsoft.com/office/officeart/2005/8/layout/vProcess5"/>
    <dgm:cxn modelId="{B57A527D-15ED-4546-9E4C-1073421614E0}" type="presOf" srcId="{259DCE27-9E84-44BE-A65B-BE195ADA9738}" destId="{6C261312-3197-45AB-911F-81B6EA686C72}" srcOrd="0" destOrd="0" presId="urn:microsoft.com/office/officeart/2005/8/layout/vProcess5"/>
    <dgm:cxn modelId="{FB57538F-98F9-4855-99E7-A8F52CFFEFDA}" srcId="{9E24118A-8BC7-47DF-98D1-4A33B1F35334}" destId="{2E14C99A-9EC4-40B7-B17F-5C7D1804D9FC}" srcOrd="2" destOrd="0" parTransId="{2785F2BF-4C24-4765-B20B-1384AF5EDE47}" sibTransId="{5E36F8D5-9306-4E21-801E-D71D591A264F}"/>
    <dgm:cxn modelId="{7E9B8F8F-AA7B-4E21-8521-B214CECDEDC9}" srcId="{9E24118A-8BC7-47DF-98D1-4A33B1F35334}" destId="{1EB91A3B-28A2-4DAE-A8BF-5522C9181779}" srcOrd="0" destOrd="0" parTransId="{92509CF8-850D-4096-B21B-A411667317D9}" sibTransId="{F63A63F2-9A80-4F62-A7F2-2B0C24CFB309}"/>
    <dgm:cxn modelId="{9E5F7698-2E76-4FB6-A2FA-2C9322E5E011}" type="presOf" srcId="{1EB91A3B-28A2-4DAE-A8BF-5522C9181779}" destId="{00C63F47-8041-44F7-9877-6F89EDC2F51D}" srcOrd="0" destOrd="0" presId="urn:microsoft.com/office/officeart/2005/8/layout/vProcess5"/>
    <dgm:cxn modelId="{BDFBBDB5-0D52-4B98-B586-24DBE595335D}" type="presOf" srcId="{2E14C99A-9EC4-40B7-B17F-5C7D1804D9FC}" destId="{F6AFDA04-A261-47F4-B553-FE54B61AC782}" srcOrd="0" destOrd="0" presId="urn:microsoft.com/office/officeart/2005/8/layout/vProcess5"/>
    <dgm:cxn modelId="{DB74E3CE-682C-40D3-8D4A-A996C82F143C}" type="presOf" srcId="{1EB91A3B-28A2-4DAE-A8BF-5522C9181779}" destId="{21AF2DC3-F026-4FFB-AD51-75C5416E04DD}" srcOrd="1" destOrd="0" presId="urn:microsoft.com/office/officeart/2005/8/layout/vProcess5"/>
    <dgm:cxn modelId="{4D2468D3-A7D9-4C09-A7A6-61E9C15918C8}" type="presOf" srcId="{2E14C99A-9EC4-40B7-B17F-5C7D1804D9FC}" destId="{CAF4D79B-EF50-417D-B68E-0090270862F0}" srcOrd="1" destOrd="0" presId="urn:microsoft.com/office/officeart/2005/8/layout/vProcess5"/>
    <dgm:cxn modelId="{98941EE5-97FA-4DC9-BBAF-CD35175FD070}" type="presOf" srcId="{259DCE27-9E84-44BE-A65B-BE195ADA9738}" destId="{28DDB7B9-6B30-4D42-93E3-C9D1D0675F1E}" srcOrd="1" destOrd="0" presId="urn:microsoft.com/office/officeart/2005/8/layout/vProcess5"/>
    <dgm:cxn modelId="{F5DAFF01-DF25-4401-86A8-2481A4C64644}" type="presParOf" srcId="{162691DB-AA4C-43CA-86F5-AA062CC84804}" destId="{A9AF85CE-CE2B-40AC-A6EB-605A2CCB1341}" srcOrd="0" destOrd="0" presId="urn:microsoft.com/office/officeart/2005/8/layout/vProcess5"/>
    <dgm:cxn modelId="{57302BB4-D116-4987-9C53-357DF549E13B}" type="presParOf" srcId="{162691DB-AA4C-43CA-86F5-AA062CC84804}" destId="{00C63F47-8041-44F7-9877-6F89EDC2F51D}" srcOrd="1" destOrd="0" presId="urn:microsoft.com/office/officeart/2005/8/layout/vProcess5"/>
    <dgm:cxn modelId="{158D6B92-0875-4091-AC92-44C7110F6EAE}" type="presParOf" srcId="{162691DB-AA4C-43CA-86F5-AA062CC84804}" destId="{6C261312-3197-45AB-911F-81B6EA686C72}" srcOrd="2" destOrd="0" presId="urn:microsoft.com/office/officeart/2005/8/layout/vProcess5"/>
    <dgm:cxn modelId="{CF55DDD4-440B-42BE-9693-0324EF844272}" type="presParOf" srcId="{162691DB-AA4C-43CA-86F5-AA062CC84804}" destId="{F6AFDA04-A261-47F4-B553-FE54B61AC782}" srcOrd="3" destOrd="0" presId="urn:microsoft.com/office/officeart/2005/8/layout/vProcess5"/>
    <dgm:cxn modelId="{482B430A-6071-414A-B55E-12C79ACD8D1C}" type="presParOf" srcId="{162691DB-AA4C-43CA-86F5-AA062CC84804}" destId="{937451C4-AAF1-49FE-A661-BB42585784AE}" srcOrd="4" destOrd="0" presId="urn:microsoft.com/office/officeart/2005/8/layout/vProcess5"/>
    <dgm:cxn modelId="{D4067F76-591B-451F-97B0-BC04D8E69F00}" type="presParOf" srcId="{162691DB-AA4C-43CA-86F5-AA062CC84804}" destId="{19D698F5-14CD-473B-8128-6C730B908BF3}" srcOrd="5" destOrd="0" presId="urn:microsoft.com/office/officeart/2005/8/layout/vProcess5"/>
    <dgm:cxn modelId="{760C482F-7F9A-4F91-9E50-9415150145FD}" type="presParOf" srcId="{162691DB-AA4C-43CA-86F5-AA062CC84804}" destId="{21AF2DC3-F026-4FFB-AD51-75C5416E04DD}" srcOrd="6" destOrd="0" presId="urn:microsoft.com/office/officeart/2005/8/layout/vProcess5"/>
    <dgm:cxn modelId="{1F5FB338-2789-47CB-822E-73B02232C4F7}" type="presParOf" srcId="{162691DB-AA4C-43CA-86F5-AA062CC84804}" destId="{28DDB7B9-6B30-4D42-93E3-C9D1D0675F1E}" srcOrd="7" destOrd="0" presId="urn:microsoft.com/office/officeart/2005/8/layout/vProcess5"/>
    <dgm:cxn modelId="{89013520-A162-4A5C-98D0-6EE398EB626E}" type="presParOf" srcId="{162691DB-AA4C-43CA-86F5-AA062CC84804}" destId="{CAF4D79B-EF50-417D-B68E-0090270862F0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CB4E6BA-9AAA-4C3F-967F-BC3CC37522E7}" type="doc">
      <dgm:prSet loTypeId="urn:microsoft.com/office/officeart/2005/8/layout/chevron2" loCatId="process" qsTypeId="urn:microsoft.com/office/officeart/2005/8/quickstyle/simple1" qsCatId="simple" csTypeId="urn:microsoft.com/office/officeart/2005/8/colors/colorful1#6" csCatId="colorful" phldr="1"/>
      <dgm:spPr/>
      <dgm:t>
        <a:bodyPr/>
        <a:lstStyle/>
        <a:p>
          <a:endParaRPr lang="ru-RU"/>
        </a:p>
      </dgm:t>
    </dgm:pt>
    <dgm:pt modelId="{A5CF49A0-EF5F-48B8-8F23-56FC675D0DD1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Запретить охоту на редких и исчезающих животных</a:t>
          </a:r>
        </a:p>
      </dgm:t>
    </dgm:pt>
    <dgm:pt modelId="{288180BF-AC29-4C28-94F8-6BA25EA74515}" type="parTrans" cxnId="{A106E6CE-8C75-433D-BA63-279CEBD7695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7C73E07-069E-4F57-B330-ADB08D35FE8A}" type="sibTrans" cxnId="{A106E6CE-8C75-433D-BA63-279CEBD7695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D5E9726-F3DD-4F5D-A843-B861EBA0AA57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Бороться с браконьерами</a:t>
          </a:r>
        </a:p>
      </dgm:t>
    </dgm:pt>
    <dgm:pt modelId="{A8DE9295-529E-4773-96DF-280DF15B0ADC}" type="parTrans" cxnId="{4FBB58C4-051D-4CF6-B032-DF46A756126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F836296-1ADB-405D-85E0-D81C98EB3D2F}" type="sibTrans" cxnId="{4FBB58C4-051D-4CF6-B032-DF46A756126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1028E7D-F84B-45FE-8C3F-E5D6A249E193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Прекратить торговлю редкими и экзотическими животными для коллекционеров</a:t>
          </a:r>
        </a:p>
      </dgm:t>
    </dgm:pt>
    <dgm:pt modelId="{87E39280-A98C-43BF-9429-3534DACF7C11}" type="parTrans" cxnId="{D6C519F4-1088-440A-B099-75EC5C5A19A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47B143A-88BC-4154-A920-872B3B943CDE}" type="sibTrans" cxnId="{D6C519F4-1088-440A-B099-75EC5C5A19A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D92300E-DA31-4F3F-9BB0-366A9DD3BB8A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Не уничтожать места обитания животных</a:t>
          </a:r>
        </a:p>
      </dgm:t>
    </dgm:pt>
    <dgm:pt modelId="{AB11F46E-1AC1-4DB8-ADFE-8381C0DF1B39}" type="parTrans" cxnId="{A66EDAD9-3305-4A41-997F-7F90826AC83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46F2170-AE98-4CD8-8484-F80E64C24E74}" type="sibTrans" cxnId="{A66EDAD9-3305-4A41-997F-7F90826AC83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978CC08-2FC0-48A0-9189-6B5724B574B3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Не загрязнять окружающую среду</a:t>
          </a:r>
        </a:p>
      </dgm:t>
    </dgm:pt>
    <dgm:pt modelId="{A659DBF5-843D-45FB-8C3E-518BDCDDEEFB}" type="parTrans" cxnId="{5FF1EA46-161E-45EE-9B9C-56B0B87692F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211D695-99C1-4404-9735-F4328C66D08D}" type="sibTrans" cxnId="{5FF1EA46-161E-45EE-9B9C-56B0B87692F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DEA9DD6-BC1B-443E-B770-648E8A751319}">
      <dgm:prSet custT="1"/>
      <dgm:spPr/>
      <dgm:t>
        <a:bodyPr/>
        <a:lstStyle/>
        <a:p>
          <a:pPr rtl="0"/>
          <a:r>
            <a:rPr lang="ru-RU" sz="25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  <a:sym typeface="Symbol"/>
            </a:rPr>
            <a:t></a:t>
          </a:r>
          <a:endParaRPr lang="ru-RU" sz="25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86B58463-5244-463F-97B3-ECAEAABC7AFA}" type="parTrans" cxnId="{B3C59AA3-A302-41B4-9801-DA351AA46BBF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DB80634-E911-4D23-8064-ABC1B18E5F07}" type="sibTrans" cxnId="{B3C59AA3-A302-41B4-9801-DA351AA46BBF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C654EDC-2811-41B8-812B-FD532DE3E583}">
      <dgm:prSet custT="1"/>
      <dgm:spPr/>
      <dgm:t>
        <a:bodyPr/>
        <a:lstStyle/>
        <a:p>
          <a:pPr rtl="0"/>
          <a:r>
            <a:rPr lang="ru-RU" sz="25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  <a:sym typeface="Symbol"/>
            </a:rPr>
            <a:t></a:t>
          </a:r>
          <a:endParaRPr lang="ru-RU" sz="25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A57C008E-1850-4360-857F-DD9A84FD21B8}" type="parTrans" cxnId="{2B721210-B1F7-4402-A023-0D66027303C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53A457F-553A-4655-AF01-CAA276FE1CE0}" type="sibTrans" cxnId="{2B721210-B1F7-4402-A023-0D66027303C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6F8BD90-278E-458E-BB10-48F75E82C66E}">
      <dgm:prSet custT="1"/>
      <dgm:spPr/>
      <dgm:t>
        <a:bodyPr/>
        <a:lstStyle/>
        <a:p>
          <a:pPr rtl="0"/>
          <a:r>
            <a:rPr lang="ru-RU" sz="25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  <a:sym typeface="Symbol"/>
            </a:rPr>
            <a:t></a:t>
          </a:r>
          <a:endParaRPr lang="ru-RU" sz="25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1CEE9231-BDCB-4F0E-ABB3-F770DF2DB42C}" type="parTrans" cxnId="{190F012A-B2DF-4D05-AD13-9DC988A0B25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29AE7B2-EC9C-40C3-A963-80F0F04DEE67}" type="sibTrans" cxnId="{190F012A-B2DF-4D05-AD13-9DC988A0B25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BA206EA-FC8A-4C23-8BC1-E6EAF454DF78}">
      <dgm:prSet custT="1"/>
      <dgm:spPr/>
      <dgm:t>
        <a:bodyPr/>
        <a:lstStyle/>
        <a:p>
          <a:pPr rtl="0"/>
          <a:r>
            <a:rPr lang="ru-RU" sz="25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  <a:sym typeface="Symbol"/>
            </a:rPr>
            <a:t></a:t>
          </a:r>
          <a:endParaRPr lang="ru-RU" sz="25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468E95D8-C98A-4D97-B970-C85EF216D6E5}" type="parTrans" cxnId="{A2375B66-04D1-4FBE-8E4C-2C86FE23F0C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064EE55-5C9A-4EF1-96E7-90682AE2E9C7}" type="sibTrans" cxnId="{A2375B66-04D1-4FBE-8E4C-2C86FE23F0C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4A3204C-A6C3-428C-9838-A2BFD2468B2F}">
      <dgm:prSet custT="1"/>
      <dgm:spPr/>
      <dgm:t>
        <a:bodyPr/>
        <a:lstStyle/>
        <a:p>
          <a:pPr rtl="0"/>
          <a:r>
            <a:rPr lang="ru-RU" sz="25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  <a:sym typeface="Symbol"/>
            </a:rPr>
            <a:t></a:t>
          </a:r>
          <a:endParaRPr lang="ru-RU" sz="25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9F22F193-0202-4C10-AD04-0471508E189F}" type="parTrans" cxnId="{94F61763-0DFD-482F-89A1-9D81CB0867D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3829BEE-0DAD-4FF3-A299-B50B30CC29F5}" type="sibTrans" cxnId="{94F61763-0DFD-482F-89A1-9D81CB0867D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FA28201-9AF2-44F2-8362-1DC6B5E5AD6E}">
      <dgm:prSet custT="1"/>
      <dgm:spPr/>
      <dgm:t>
        <a:bodyPr/>
        <a:lstStyle/>
        <a:p>
          <a:pPr rtl="0"/>
          <a:r>
            <a:rPr lang="ru-RU" sz="25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  <a:sym typeface="Symbol"/>
            </a:rPr>
            <a:t></a:t>
          </a:r>
          <a:endParaRPr lang="ru-RU" sz="25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BDDF053D-318E-4C4B-870B-C50178D3A106}" type="parTrans" cxnId="{A0486E27-613B-4B9E-A359-9414F4F2911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FF3A208-39B1-4059-ADA3-2641C14505DC}" type="sibTrans" cxnId="{A0486E27-613B-4B9E-A359-9414F4F2911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D3BEA8E-1A76-4CD8-9836-D6F2178868F9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Создавать заповедники и природные парки</a:t>
          </a:r>
        </a:p>
      </dgm:t>
    </dgm:pt>
    <dgm:pt modelId="{C81D03E5-95AF-4438-8100-85404CBBF9D2}" type="parTrans" cxnId="{C7E53726-FC61-4442-BEB4-2EC89B1FE13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4AB0DB2-1683-4682-9FF7-240EB3FE8930}" type="sibTrans" cxnId="{C7E53726-FC61-4442-BEB4-2EC89B1FE13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A7ABEDC-056F-488E-A0E0-5ECC80318E4C}" type="pres">
      <dgm:prSet presAssocID="{ACB4E6BA-9AAA-4C3F-967F-BC3CC37522E7}" presName="linearFlow" presStyleCnt="0">
        <dgm:presLayoutVars>
          <dgm:dir/>
          <dgm:animLvl val="lvl"/>
          <dgm:resizeHandles val="exact"/>
        </dgm:presLayoutVars>
      </dgm:prSet>
      <dgm:spPr/>
    </dgm:pt>
    <dgm:pt modelId="{A080A431-A703-4C1D-9E66-C11076C10E88}" type="pres">
      <dgm:prSet presAssocID="{AC654EDC-2811-41B8-812B-FD532DE3E583}" presName="composite" presStyleCnt="0"/>
      <dgm:spPr/>
    </dgm:pt>
    <dgm:pt modelId="{615B1029-0B27-43B0-9D32-3017EAA12238}" type="pres">
      <dgm:prSet presAssocID="{AC654EDC-2811-41B8-812B-FD532DE3E583}" presName="parentText" presStyleLbl="alignNode1" presStyleIdx="0" presStyleCnt="6">
        <dgm:presLayoutVars>
          <dgm:chMax val="1"/>
          <dgm:bulletEnabled val="1"/>
        </dgm:presLayoutVars>
      </dgm:prSet>
      <dgm:spPr/>
    </dgm:pt>
    <dgm:pt modelId="{5A00E808-7F06-4C97-9C23-F75400B6BEAD}" type="pres">
      <dgm:prSet presAssocID="{AC654EDC-2811-41B8-812B-FD532DE3E583}" presName="descendantText" presStyleLbl="alignAcc1" presStyleIdx="0" presStyleCnt="6">
        <dgm:presLayoutVars>
          <dgm:bulletEnabled val="1"/>
        </dgm:presLayoutVars>
      </dgm:prSet>
      <dgm:spPr/>
    </dgm:pt>
    <dgm:pt modelId="{2ECFB87B-9ACB-483E-955C-0FD204A47ABE}" type="pres">
      <dgm:prSet presAssocID="{A53A457F-553A-4655-AF01-CAA276FE1CE0}" presName="sp" presStyleCnt="0"/>
      <dgm:spPr/>
    </dgm:pt>
    <dgm:pt modelId="{C08AFD35-5ECD-4A4D-8C93-8745F08F2C63}" type="pres">
      <dgm:prSet presAssocID="{36F8BD90-278E-458E-BB10-48F75E82C66E}" presName="composite" presStyleCnt="0"/>
      <dgm:spPr/>
    </dgm:pt>
    <dgm:pt modelId="{426CCAEA-E0D0-4A1D-83E8-7BE1254E3248}" type="pres">
      <dgm:prSet presAssocID="{36F8BD90-278E-458E-BB10-48F75E82C66E}" presName="parentText" presStyleLbl="alignNode1" presStyleIdx="1" presStyleCnt="6">
        <dgm:presLayoutVars>
          <dgm:chMax val="1"/>
          <dgm:bulletEnabled val="1"/>
        </dgm:presLayoutVars>
      </dgm:prSet>
      <dgm:spPr/>
    </dgm:pt>
    <dgm:pt modelId="{B6F1F84A-BD35-4C45-ADB0-53D9AB67A2B4}" type="pres">
      <dgm:prSet presAssocID="{36F8BD90-278E-458E-BB10-48F75E82C66E}" presName="descendantText" presStyleLbl="alignAcc1" presStyleIdx="1" presStyleCnt="6">
        <dgm:presLayoutVars>
          <dgm:bulletEnabled val="1"/>
        </dgm:presLayoutVars>
      </dgm:prSet>
      <dgm:spPr/>
    </dgm:pt>
    <dgm:pt modelId="{30984E75-97DA-4BD5-8010-AD57DD0F7651}" type="pres">
      <dgm:prSet presAssocID="{B29AE7B2-EC9C-40C3-A963-80F0F04DEE67}" presName="sp" presStyleCnt="0"/>
      <dgm:spPr/>
    </dgm:pt>
    <dgm:pt modelId="{9E70F710-B476-4147-A045-C5FE946B24EF}" type="pres">
      <dgm:prSet presAssocID="{5BA206EA-FC8A-4C23-8BC1-E6EAF454DF78}" presName="composite" presStyleCnt="0"/>
      <dgm:spPr/>
    </dgm:pt>
    <dgm:pt modelId="{E95E7AAC-0CE9-4622-B27D-57B92594179E}" type="pres">
      <dgm:prSet presAssocID="{5BA206EA-FC8A-4C23-8BC1-E6EAF454DF78}" presName="parentText" presStyleLbl="alignNode1" presStyleIdx="2" presStyleCnt="6">
        <dgm:presLayoutVars>
          <dgm:chMax val="1"/>
          <dgm:bulletEnabled val="1"/>
        </dgm:presLayoutVars>
      </dgm:prSet>
      <dgm:spPr/>
    </dgm:pt>
    <dgm:pt modelId="{65727014-80B4-4F5A-BB07-CFA0C534A761}" type="pres">
      <dgm:prSet presAssocID="{5BA206EA-FC8A-4C23-8BC1-E6EAF454DF78}" presName="descendantText" presStyleLbl="alignAcc1" presStyleIdx="2" presStyleCnt="6">
        <dgm:presLayoutVars>
          <dgm:bulletEnabled val="1"/>
        </dgm:presLayoutVars>
      </dgm:prSet>
      <dgm:spPr/>
    </dgm:pt>
    <dgm:pt modelId="{41A10519-10C9-4DB2-8DA8-197B59391730}" type="pres">
      <dgm:prSet presAssocID="{A064EE55-5C9A-4EF1-96E7-90682AE2E9C7}" presName="sp" presStyleCnt="0"/>
      <dgm:spPr/>
    </dgm:pt>
    <dgm:pt modelId="{1CAB6EC3-C506-467E-871A-254271205491}" type="pres">
      <dgm:prSet presAssocID="{94A3204C-A6C3-428C-9838-A2BFD2468B2F}" presName="composite" presStyleCnt="0"/>
      <dgm:spPr/>
    </dgm:pt>
    <dgm:pt modelId="{AD3764FA-64B4-47E8-95A5-6E32DAB0BEAF}" type="pres">
      <dgm:prSet presAssocID="{94A3204C-A6C3-428C-9838-A2BFD2468B2F}" presName="parentText" presStyleLbl="alignNode1" presStyleIdx="3" presStyleCnt="6">
        <dgm:presLayoutVars>
          <dgm:chMax val="1"/>
          <dgm:bulletEnabled val="1"/>
        </dgm:presLayoutVars>
      </dgm:prSet>
      <dgm:spPr/>
    </dgm:pt>
    <dgm:pt modelId="{451E8B25-D2CE-471A-ADBB-D3C870B69FE5}" type="pres">
      <dgm:prSet presAssocID="{94A3204C-A6C3-428C-9838-A2BFD2468B2F}" presName="descendantText" presStyleLbl="alignAcc1" presStyleIdx="3" presStyleCnt="6">
        <dgm:presLayoutVars>
          <dgm:bulletEnabled val="1"/>
        </dgm:presLayoutVars>
      </dgm:prSet>
      <dgm:spPr/>
    </dgm:pt>
    <dgm:pt modelId="{6E989225-7438-43FE-9FF3-4BD359155BFA}" type="pres">
      <dgm:prSet presAssocID="{53829BEE-0DAD-4FF3-A299-B50B30CC29F5}" presName="sp" presStyleCnt="0"/>
      <dgm:spPr/>
    </dgm:pt>
    <dgm:pt modelId="{1BF0D754-319D-46E6-92F8-039F41987E1F}" type="pres">
      <dgm:prSet presAssocID="{DFA28201-9AF2-44F2-8362-1DC6B5E5AD6E}" presName="composite" presStyleCnt="0"/>
      <dgm:spPr/>
    </dgm:pt>
    <dgm:pt modelId="{C621810A-E6CB-4A1E-9AAB-7638433B723B}" type="pres">
      <dgm:prSet presAssocID="{DFA28201-9AF2-44F2-8362-1DC6B5E5AD6E}" presName="parentText" presStyleLbl="alignNode1" presStyleIdx="4" presStyleCnt="6">
        <dgm:presLayoutVars>
          <dgm:chMax val="1"/>
          <dgm:bulletEnabled val="1"/>
        </dgm:presLayoutVars>
      </dgm:prSet>
      <dgm:spPr/>
    </dgm:pt>
    <dgm:pt modelId="{34E01992-8DDC-4281-B816-9E4FE6C4AE1A}" type="pres">
      <dgm:prSet presAssocID="{DFA28201-9AF2-44F2-8362-1DC6B5E5AD6E}" presName="descendantText" presStyleLbl="alignAcc1" presStyleIdx="4" presStyleCnt="6">
        <dgm:presLayoutVars>
          <dgm:bulletEnabled val="1"/>
        </dgm:presLayoutVars>
      </dgm:prSet>
      <dgm:spPr/>
    </dgm:pt>
    <dgm:pt modelId="{23C19ADC-2CA5-4331-8A6F-3F42D6192507}" type="pres">
      <dgm:prSet presAssocID="{9FF3A208-39B1-4059-ADA3-2641C14505DC}" presName="sp" presStyleCnt="0"/>
      <dgm:spPr/>
    </dgm:pt>
    <dgm:pt modelId="{BCB961A1-7780-48D9-A665-58EC3D2D1F29}" type="pres">
      <dgm:prSet presAssocID="{DDEA9DD6-BC1B-443E-B770-648E8A751319}" presName="composite" presStyleCnt="0"/>
      <dgm:spPr/>
    </dgm:pt>
    <dgm:pt modelId="{B430B8BB-4424-47F8-88FD-4D7865646C6E}" type="pres">
      <dgm:prSet presAssocID="{DDEA9DD6-BC1B-443E-B770-648E8A751319}" presName="parentText" presStyleLbl="alignNode1" presStyleIdx="5" presStyleCnt="6">
        <dgm:presLayoutVars>
          <dgm:chMax val="1"/>
          <dgm:bulletEnabled val="1"/>
        </dgm:presLayoutVars>
      </dgm:prSet>
      <dgm:spPr/>
    </dgm:pt>
    <dgm:pt modelId="{2701AB21-0105-4D2A-920C-C795AA635400}" type="pres">
      <dgm:prSet presAssocID="{DDEA9DD6-BC1B-443E-B770-648E8A751319}" presName="descendantText" presStyleLbl="alignAcc1" presStyleIdx="5" presStyleCnt="6">
        <dgm:presLayoutVars>
          <dgm:bulletEnabled val="1"/>
        </dgm:presLayoutVars>
      </dgm:prSet>
      <dgm:spPr/>
    </dgm:pt>
  </dgm:ptLst>
  <dgm:cxnLst>
    <dgm:cxn modelId="{2B721210-B1F7-4402-A023-0D66027303C6}" srcId="{ACB4E6BA-9AAA-4C3F-967F-BC3CC37522E7}" destId="{AC654EDC-2811-41B8-812B-FD532DE3E583}" srcOrd="0" destOrd="0" parTransId="{A57C008E-1850-4360-857F-DD9A84FD21B8}" sibTransId="{A53A457F-553A-4655-AF01-CAA276FE1CE0}"/>
    <dgm:cxn modelId="{0764EA10-50BA-4656-A7CB-4C0B01A38BAF}" type="presOf" srcId="{DFA28201-9AF2-44F2-8362-1DC6B5E5AD6E}" destId="{C621810A-E6CB-4A1E-9AAB-7638433B723B}" srcOrd="0" destOrd="0" presId="urn:microsoft.com/office/officeart/2005/8/layout/chevron2"/>
    <dgm:cxn modelId="{E1238B25-94FB-4DE4-80FD-DD5C4823DCAD}" type="presOf" srcId="{6D3BEA8E-1A76-4CD8-9836-D6F2178868F9}" destId="{2701AB21-0105-4D2A-920C-C795AA635400}" srcOrd="0" destOrd="0" presId="urn:microsoft.com/office/officeart/2005/8/layout/chevron2"/>
    <dgm:cxn modelId="{C7E53726-FC61-4442-BEB4-2EC89B1FE136}" srcId="{DDEA9DD6-BC1B-443E-B770-648E8A751319}" destId="{6D3BEA8E-1A76-4CD8-9836-D6F2178868F9}" srcOrd="0" destOrd="0" parTransId="{C81D03E5-95AF-4438-8100-85404CBBF9D2}" sibTransId="{24AB0DB2-1683-4682-9FF7-240EB3FE8930}"/>
    <dgm:cxn modelId="{A0486E27-613B-4B9E-A359-9414F4F2911A}" srcId="{ACB4E6BA-9AAA-4C3F-967F-BC3CC37522E7}" destId="{DFA28201-9AF2-44F2-8362-1DC6B5E5AD6E}" srcOrd="4" destOrd="0" parTransId="{BDDF053D-318E-4C4B-870B-C50178D3A106}" sibTransId="{9FF3A208-39B1-4059-ADA3-2641C14505DC}"/>
    <dgm:cxn modelId="{43709B27-A56F-4F36-AF34-32A4F3D3F214}" type="presOf" srcId="{5978CC08-2FC0-48A0-9189-6B5724B574B3}" destId="{34E01992-8DDC-4281-B816-9E4FE6C4AE1A}" srcOrd="0" destOrd="0" presId="urn:microsoft.com/office/officeart/2005/8/layout/chevron2"/>
    <dgm:cxn modelId="{190F012A-B2DF-4D05-AD13-9DC988A0B254}" srcId="{ACB4E6BA-9AAA-4C3F-967F-BC3CC37522E7}" destId="{36F8BD90-278E-458E-BB10-48F75E82C66E}" srcOrd="1" destOrd="0" parTransId="{1CEE9231-BDCB-4F0E-ABB3-F770DF2DB42C}" sibTransId="{B29AE7B2-EC9C-40C3-A963-80F0F04DEE67}"/>
    <dgm:cxn modelId="{1AC34D36-056F-4284-94F7-72DB22E9C3B0}" type="presOf" srcId="{DDEA9DD6-BC1B-443E-B770-648E8A751319}" destId="{B430B8BB-4424-47F8-88FD-4D7865646C6E}" srcOrd="0" destOrd="0" presId="urn:microsoft.com/office/officeart/2005/8/layout/chevron2"/>
    <dgm:cxn modelId="{23338937-F99B-47BE-A355-4FCC7FE893FA}" type="presOf" srcId="{94A3204C-A6C3-428C-9838-A2BFD2468B2F}" destId="{AD3764FA-64B4-47E8-95A5-6E32DAB0BEAF}" srcOrd="0" destOrd="0" presId="urn:microsoft.com/office/officeart/2005/8/layout/chevron2"/>
    <dgm:cxn modelId="{3761545B-972E-4AAA-9BD1-D9CF90833904}" type="presOf" srcId="{CD5E9726-F3DD-4F5D-A843-B861EBA0AA57}" destId="{B6F1F84A-BD35-4C45-ADB0-53D9AB67A2B4}" srcOrd="0" destOrd="0" presId="urn:microsoft.com/office/officeart/2005/8/layout/chevron2"/>
    <dgm:cxn modelId="{94F61763-0DFD-482F-89A1-9D81CB0867D3}" srcId="{ACB4E6BA-9AAA-4C3F-967F-BC3CC37522E7}" destId="{94A3204C-A6C3-428C-9838-A2BFD2468B2F}" srcOrd="3" destOrd="0" parTransId="{9F22F193-0202-4C10-AD04-0471508E189F}" sibTransId="{53829BEE-0DAD-4FF3-A299-B50B30CC29F5}"/>
    <dgm:cxn modelId="{A2375B66-04D1-4FBE-8E4C-2C86FE23F0C9}" srcId="{ACB4E6BA-9AAA-4C3F-967F-BC3CC37522E7}" destId="{5BA206EA-FC8A-4C23-8BC1-E6EAF454DF78}" srcOrd="2" destOrd="0" parTransId="{468E95D8-C98A-4D97-B970-C85EF216D6E5}" sibTransId="{A064EE55-5C9A-4EF1-96E7-90682AE2E9C7}"/>
    <dgm:cxn modelId="{5FF1EA46-161E-45EE-9B9C-56B0B87692F4}" srcId="{DFA28201-9AF2-44F2-8362-1DC6B5E5AD6E}" destId="{5978CC08-2FC0-48A0-9189-6B5724B574B3}" srcOrd="0" destOrd="0" parTransId="{A659DBF5-843D-45FB-8C3E-518BDCDDEEFB}" sibTransId="{9211D695-99C1-4404-9735-F4328C66D08D}"/>
    <dgm:cxn modelId="{CD4AF26F-8261-4192-B2EE-18ABF0FC721A}" type="presOf" srcId="{5BA206EA-FC8A-4C23-8BC1-E6EAF454DF78}" destId="{E95E7AAC-0CE9-4622-B27D-57B92594179E}" srcOrd="0" destOrd="0" presId="urn:microsoft.com/office/officeart/2005/8/layout/chevron2"/>
    <dgm:cxn modelId="{CD26EC54-DA0B-43B5-B64F-881FDA706834}" type="presOf" srcId="{AC654EDC-2811-41B8-812B-FD532DE3E583}" destId="{615B1029-0B27-43B0-9D32-3017EAA12238}" srcOrd="0" destOrd="0" presId="urn:microsoft.com/office/officeart/2005/8/layout/chevron2"/>
    <dgm:cxn modelId="{A5A1527C-1C0C-4500-94FF-E8379E689699}" type="presOf" srcId="{ACB4E6BA-9AAA-4C3F-967F-BC3CC37522E7}" destId="{4A7ABEDC-056F-488E-A0E0-5ECC80318E4C}" srcOrd="0" destOrd="0" presId="urn:microsoft.com/office/officeart/2005/8/layout/chevron2"/>
    <dgm:cxn modelId="{B6722CA2-984D-43C9-BE37-4FAE46623749}" type="presOf" srcId="{F1028E7D-F84B-45FE-8C3F-E5D6A249E193}" destId="{65727014-80B4-4F5A-BB07-CFA0C534A761}" srcOrd="0" destOrd="0" presId="urn:microsoft.com/office/officeart/2005/8/layout/chevron2"/>
    <dgm:cxn modelId="{B3C59AA3-A302-41B4-9801-DA351AA46BBF}" srcId="{ACB4E6BA-9AAA-4C3F-967F-BC3CC37522E7}" destId="{DDEA9DD6-BC1B-443E-B770-648E8A751319}" srcOrd="5" destOrd="0" parTransId="{86B58463-5244-463F-97B3-ECAEAABC7AFA}" sibTransId="{2DB80634-E911-4D23-8064-ABC1B18E5F07}"/>
    <dgm:cxn modelId="{4FBB58C4-051D-4CF6-B032-DF46A7561262}" srcId="{36F8BD90-278E-458E-BB10-48F75E82C66E}" destId="{CD5E9726-F3DD-4F5D-A843-B861EBA0AA57}" srcOrd="0" destOrd="0" parTransId="{A8DE9295-529E-4773-96DF-280DF15B0ADC}" sibTransId="{8F836296-1ADB-405D-85E0-D81C98EB3D2F}"/>
    <dgm:cxn modelId="{A106E6CE-8C75-433D-BA63-279CEBD76957}" srcId="{AC654EDC-2811-41B8-812B-FD532DE3E583}" destId="{A5CF49A0-EF5F-48B8-8F23-56FC675D0DD1}" srcOrd="0" destOrd="0" parTransId="{288180BF-AC29-4C28-94F8-6BA25EA74515}" sibTransId="{97C73E07-069E-4F57-B330-ADB08D35FE8A}"/>
    <dgm:cxn modelId="{A66EDAD9-3305-4A41-997F-7F90826AC83E}" srcId="{94A3204C-A6C3-428C-9838-A2BFD2468B2F}" destId="{ED92300E-DA31-4F3F-9BB0-366A9DD3BB8A}" srcOrd="0" destOrd="0" parTransId="{AB11F46E-1AC1-4DB8-ADFE-8381C0DF1B39}" sibTransId="{046F2170-AE98-4CD8-8484-F80E64C24E74}"/>
    <dgm:cxn modelId="{2ADD54E5-DD2E-4A83-B243-DF6BD169F1E9}" type="presOf" srcId="{36F8BD90-278E-458E-BB10-48F75E82C66E}" destId="{426CCAEA-E0D0-4A1D-83E8-7BE1254E3248}" srcOrd="0" destOrd="0" presId="urn:microsoft.com/office/officeart/2005/8/layout/chevron2"/>
    <dgm:cxn modelId="{2D8987EB-E7AB-408E-B52F-F4D70720AF12}" type="presOf" srcId="{A5CF49A0-EF5F-48B8-8F23-56FC675D0DD1}" destId="{5A00E808-7F06-4C97-9C23-F75400B6BEAD}" srcOrd="0" destOrd="0" presId="urn:microsoft.com/office/officeart/2005/8/layout/chevron2"/>
    <dgm:cxn modelId="{D6C519F4-1088-440A-B099-75EC5C5A19A9}" srcId="{5BA206EA-FC8A-4C23-8BC1-E6EAF454DF78}" destId="{F1028E7D-F84B-45FE-8C3F-E5D6A249E193}" srcOrd="0" destOrd="0" parTransId="{87E39280-A98C-43BF-9429-3534DACF7C11}" sibTransId="{247B143A-88BC-4154-A920-872B3B943CDE}"/>
    <dgm:cxn modelId="{BD5FBFFC-AD47-404B-86C1-74B636E8B0A9}" type="presOf" srcId="{ED92300E-DA31-4F3F-9BB0-366A9DD3BB8A}" destId="{451E8B25-D2CE-471A-ADBB-D3C870B69FE5}" srcOrd="0" destOrd="0" presId="urn:microsoft.com/office/officeart/2005/8/layout/chevron2"/>
    <dgm:cxn modelId="{8522DB28-0BD5-487A-ADAE-C5732849121C}" type="presParOf" srcId="{4A7ABEDC-056F-488E-A0E0-5ECC80318E4C}" destId="{A080A431-A703-4C1D-9E66-C11076C10E88}" srcOrd="0" destOrd="0" presId="urn:microsoft.com/office/officeart/2005/8/layout/chevron2"/>
    <dgm:cxn modelId="{BEC8795B-A301-48E9-8D02-A7E55A697A5B}" type="presParOf" srcId="{A080A431-A703-4C1D-9E66-C11076C10E88}" destId="{615B1029-0B27-43B0-9D32-3017EAA12238}" srcOrd="0" destOrd="0" presId="urn:microsoft.com/office/officeart/2005/8/layout/chevron2"/>
    <dgm:cxn modelId="{7B9C9161-37D6-4C20-BF47-82A2BD58881A}" type="presParOf" srcId="{A080A431-A703-4C1D-9E66-C11076C10E88}" destId="{5A00E808-7F06-4C97-9C23-F75400B6BEAD}" srcOrd="1" destOrd="0" presId="urn:microsoft.com/office/officeart/2005/8/layout/chevron2"/>
    <dgm:cxn modelId="{059FA408-77F7-4C23-AC5D-B1CF7E5528D5}" type="presParOf" srcId="{4A7ABEDC-056F-488E-A0E0-5ECC80318E4C}" destId="{2ECFB87B-9ACB-483E-955C-0FD204A47ABE}" srcOrd="1" destOrd="0" presId="urn:microsoft.com/office/officeart/2005/8/layout/chevron2"/>
    <dgm:cxn modelId="{35FFDDB8-E71E-4F4E-8A47-C21C7EC3F317}" type="presParOf" srcId="{4A7ABEDC-056F-488E-A0E0-5ECC80318E4C}" destId="{C08AFD35-5ECD-4A4D-8C93-8745F08F2C63}" srcOrd="2" destOrd="0" presId="urn:microsoft.com/office/officeart/2005/8/layout/chevron2"/>
    <dgm:cxn modelId="{DFAB865E-2AB8-41B1-B2A2-58E2E158B7CD}" type="presParOf" srcId="{C08AFD35-5ECD-4A4D-8C93-8745F08F2C63}" destId="{426CCAEA-E0D0-4A1D-83E8-7BE1254E3248}" srcOrd="0" destOrd="0" presId="urn:microsoft.com/office/officeart/2005/8/layout/chevron2"/>
    <dgm:cxn modelId="{F43630CC-A6ED-42BE-8376-A0DC677258C0}" type="presParOf" srcId="{C08AFD35-5ECD-4A4D-8C93-8745F08F2C63}" destId="{B6F1F84A-BD35-4C45-ADB0-53D9AB67A2B4}" srcOrd="1" destOrd="0" presId="urn:microsoft.com/office/officeart/2005/8/layout/chevron2"/>
    <dgm:cxn modelId="{36C90134-02F4-4102-A107-39E0B1F1BE24}" type="presParOf" srcId="{4A7ABEDC-056F-488E-A0E0-5ECC80318E4C}" destId="{30984E75-97DA-4BD5-8010-AD57DD0F7651}" srcOrd="3" destOrd="0" presId="urn:microsoft.com/office/officeart/2005/8/layout/chevron2"/>
    <dgm:cxn modelId="{BD1BF406-B1EB-4792-856C-585135A54543}" type="presParOf" srcId="{4A7ABEDC-056F-488E-A0E0-5ECC80318E4C}" destId="{9E70F710-B476-4147-A045-C5FE946B24EF}" srcOrd="4" destOrd="0" presId="urn:microsoft.com/office/officeart/2005/8/layout/chevron2"/>
    <dgm:cxn modelId="{2B5D7BFF-4867-4607-893E-2339F724BAC5}" type="presParOf" srcId="{9E70F710-B476-4147-A045-C5FE946B24EF}" destId="{E95E7AAC-0CE9-4622-B27D-57B92594179E}" srcOrd="0" destOrd="0" presId="urn:microsoft.com/office/officeart/2005/8/layout/chevron2"/>
    <dgm:cxn modelId="{E85C897C-1307-4C58-9C8F-29B127EDCDEF}" type="presParOf" srcId="{9E70F710-B476-4147-A045-C5FE946B24EF}" destId="{65727014-80B4-4F5A-BB07-CFA0C534A761}" srcOrd="1" destOrd="0" presId="urn:microsoft.com/office/officeart/2005/8/layout/chevron2"/>
    <dgm:cxn modelId="{011AF969-5C42-4E6B-8E7B-FCF80973E570}" type="presParOf" srcId="{4A7ABEDC-056F-488E-A0E0-5ECC80318E4C}" destId="{41A10519-10C9-4DB2-8DA8-197B59391730}" srcOrd="5" destOrd="0" presId="urn:microsoft.com/office/officeart/2005/8/layout/chevron2"/>
    <dgm:cxn modelId="{135B0FD4-1B54-476F-85A0-E4CB04A0C58B}" type="presParOf" srcId="{4A7ABEDC-056F-488E-A0E0-5ECC80318E4C}" destId="{1CAB6EC3-C506-467E-871A-254271205491}" srcOrd="6" destOrd="0" presId="urn:microsoft.com/office/officeart/2005/8/layout/chevron2"/>
    <dgm:cxn modelId="{48F6562E-5E28-45C1-A280-329094E5EF53}" type="presParOf" srcId="{1CAB6EC3-C506-467E-871A-254271205491}" destId="{AD3764FA-64B4-47E8-95A5-6E32DAB0BEAF}" srcOrd="0" destOrd="0" presId="urn:microsoft.com/office/officeart/2005/8/layout/chevron2"/>
    <dgm:cxn modelId="{39CECEFC-4E3C-439A-AAA0-C48C48341DC6}" type="presParOf" srcId="{1CAB6EC3-C506-467E-871A-254271205491}" destId="{451E8B25-D2CE-471A-ADBB-D3C870B69FE5}" srcOrd="1" destOrd="0" presId="urn:microsoft.com/office/officeart/2005/8/layout/chevron2"/>
    <dgm:cxn modelId="{C39E6876-C03C-41BA-93AB-618571B70964}" type="presParOf" srcId="{4A7ABEDC-056F-488E-A0E0-5ECC80318E4C}" destId="{6E989225-7438-43FE-9FF3-4BD359155BFA}" srcOrd="7" destOrd="0" presId="urn:microsoft.com/office/officeart/2005/8/layout/chevron2"/>
    <dgm:cxn modelId="{A6A35BC0-37E7-4354-AF7D-09CC2FDFD65A}" type="presParOf" srcId="{4A7ABEDC-056F-488E-A0E0-5ECC80318E4C}" destId="{1BF0D754-319D-46E6-92F8-039F41987E1F}" srcOrd="8" destOrd="0" presId="urn:microsoft.com/office/officeart/2005/8/layout/chevron2"/>
    <dgm:cxn modelId="{457158FF-5836-410B-835C-DA704C8443A0}" type="presParOf" srcId="{1BF0D754-319D-46E6-92F8-039F41987E1F}" destId="{C621810A-E6CB-4A1E-9AAB-7638433B723B}" srcOrd="0" destOrd="0" presId="urn:microsoft.com/office/officeart/2005/8/layout/chevron2"/>
    <dgm:cxn modelId="{162FBFA4-464D-4CA8-8F69-DE504177D5F2}" type="presParOf" srcId="{1BF0D754-319D-46E6-92F8-039F41987E1F}" destId="{34E01992-8DDC-4281-B816-9E4FE6C4AE1A}" srcOrd="1" destOrd="0" presId="urn:microsoft.com/office/officeart/2005/8/layout/chevron2"/>
    <dgm:cxn modelId="{F09A6734-8A35-4E19-A43F-1B318D45EACE}" type="presParOf" srcId="{4A7ABEDC-056F-488E-A0E0-5ECC80318E4C}" destId="{23C19ADC-2CA5-4331-8A6F-3F42D6192507}" srcOrd="9" destOrd="0" presId="urn:microsoft.com/office/officeart/2005/8/layout/chevron2"/>
    <dgm:cxn modelId="{35118271-6396-47DD-A134-AE8090AA42AC}" type="presParOf" srcId="{4A7ABEDC-056F-488E-A0E0-5ECC80318E4C}" destId="{BCB961A1-7780-48D9-A665-58EC3D2D1F29}" srcOrd="10" destOrd="0" presId="urn:microsoft.com/office/officeart/2005/8/layout/chevron2"/>
    <dgm:cxn modelId="{6FD24FFB-1934-4ACC-A8B7-AB34CCC0003F}" type="presParOf" srcId="{BCB961A1-7780-48D9-A665-58EC3D2D1F29}" destId="{B430B8BB-4424-47F8-88FD-4D7865646C6E}" srcOrd="0" destOrd="0" presId="urn:microsoft.com/office/officeart/2005/8/layout/chevron2"/>
    <dgm:cxn modelId="{0DF0BC29-47D2-4598-B6A0-B4CEA80B72DE}" type="presParOf" srcId="{BCB961A1-7780-48D9-A665-58EC3D2D1F29}" destId="{2701AB21-0105-4D2A-920C-C795AA635400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262B40-A6B5-459D-B950-5C5BBCF1BEFB}">
      <dsp:nvSpPr>
        <dsp:cNvPr id="0" name=""/>
        <dsp:cNvSpPr/>
      </dsp:nvSpPr>
      <dsp:spPr>
        <a:xfrm>
          <a:off x="0" y="900315"/>
          <a:ext cx="8712968" cy="85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C4FFF6A-83A8-4117-8729-C4375E7CEFC4}">
      <dsp:nvSpPr>
        <dsp:cNvPr id="0" name=""/>
        <dsp:cNvSpPr/>
      </dsp:nvSpPr>
      <dsp:spPr>
        <a:xfrm>
          <a:off x="414801" y="24876"/>
          <a:ext cx="8296030" cy="1377279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0531" tIns="0" rIns="230531" bIns="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На полуострове Мангышлак насчитывается около 60 видов млекопитающих, восемь из них занесены в Красную книгу: джейран, муфлон, бархатный кот, кот манул, длинноиглый еж, хорь – перевязка. На территории Мангистауской области обитает довольно крупное стадо сайгаков </a:t>
          </a:r>
        </a:p>
      </dsp:txBody>
      <dsp:txXfrm>
        <a:off x="414801" y="24876"/>
        <a:ext cx="8296030" cy="1377279"/>
      </dsp:txXfrm>
    </dsp:sp>
    <dsp:sp modelId="{9125BF30-CFEE-46E1-B4E8-E80EE87323C8}">
      <dsp:nvSpPr>
        <dsp:cNvPr id="0" name=""/>
        <dsp:cNvSpPr/>
      </dsp:nvSpPr>
      <dsp:spPr>
        <a:xfrm>
          <a:off x="0" y="2442555"/>
          <a:ext cx="8712968" cy="85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3311292"/>
              <a:satOff val="13270"/>
              <a:lumOff val="2876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2772034-6E24-4F22-8568-9FBC55A31116}">
      <dsp:nvSpPr>
        <dsp:cNvPr id="0" name=""/>
        <dsp:cNvSpPr/>
      </dsp:nvSpPr>
      <dsp:spPr>
        <a:xfrm>
          <a:off x="414801" y="1940715"/>
          <a:ext cx="8296030" cy="1003680"/>
        </a:xfrm>
        <a:prstGeom prst="roundRect">
          <a:avLst/>
        </a:prstGeom>
        <a:gradFill rotWithShape="0">
          <a:gsLst>
            <a:gs pos="0">
              <a:schemeClr val="accent5">
                <a:hueOff val="-3311292"/>
                <a:satOff val="13270"/>
                <a:lumOff val="2876"/>
                <a:alphaOff val="0"/>
                <a:tint val="50000"/>
                <a:satMod val="300000"/>
              </a:schemeClr>
            </a:gs>
            <a:gs pos="35000">
              <a:schemeClr val="accent5">
                <a:hueOff val="-3311292"/>
                <a:satOff val="13270"/>
                <a:lumOff val="2876"/>
                <a:alphaOff val="0"/>
                <a:tint val="37000"/>
                <a:satMod val="300000"/>
              </a:schemeClr>
            </a:gs>
            <a:gs pos="100000">
              <a:schemeClr val="accent5">
                <a:hueOff val="-3311292"/>
                <a:satOff val="13270"/>
                <a:lumOff val="287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0531" tIns="0" rIns="230531" bIns="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На полуострове Мангышлак многочисленны грызуны: песчанки, тушканчики, суслики, мелкие мышевидные. Встречаются зайцы, лисицы и волки. На территории области обитают черепахи, 12 видов ящериц и 10 видов змей </a:t>
          </a:r>
        </a:p>
      </dsp:txBody>
      <dsp:txXfrm>
        <a:off x="414801" y="1940715"/>
        <a:ext cx="8296030" cy="1003680"/>
      </dsp:txXfrm>
    </dsp:sp>
    <dsp:sp modelId="{F1F2B60F-FBFB-403B-93F6-71329C0D5B41}">
      <dsp:nvSpPr>
        <dsp:cNvPr id="0" name=""/>
        <dsp:cNvSpPr/>
      </dsp:nvSpPr>
      <dsp:spPr>
        <a:xfrm>
          <a:off x="0" y="4105235"/>
          <a:ext cx="8712968" cy="85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6622584"/>
              <a:satOff val="26541"/>
              <a:lumOff val="5752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79011A6-9312-40B9-9E85-2BEA57D4D898}">
      <dsp:nvSpPr>
        <dsp:cNvPr id="0" name=""/>
        <dsp:cNvSpPr/>
      </dsp:nvSpPr>
      <dsp:spPr>
        <a:xfrm>
          <a:off x="417780" y="3482955"/>
          <a:ext cx="8294470" cy="1003680"/>
        </a:xfrm>
        <a:prstGeom prst="roundRect">
          <a:avLst/>
        </a:prstGeom>
        <a:gradFill rotWithShape="0">
          <a:gsLst>
            <a:gs pos="0">
              <a:schemeClr val="accent5">
                <a:hueOff val="-6622584"/>
                <a:satOff val="26541"/>
                <a:lumOff val="5752"/>
                <a:alphaOff val="0"/>
                <a:tint val="50000"/>
                <a:satMod val="300000"/>
              </a:schemeClr>
            </a:gs>
            <a:gs pos="35000">
              <a:schemeClr val="accent5">
                <a:hueOff val="-6622584"/>
                <a:satOff val="26541"/>
                <a:lumOff val="5752"/>
                <a:alphaOff val="0"/>
                <a:tint val="37000"/>
                <a:satMod val="300000"/>
              </a:schemeClr>
            </a:gs>
            <a:gs pos="100000">
              <a:schemeClr val="accent5">
                <a:hueOff val="-6622584"/>
                <a:satOff val="26541"/>
                <a:lumOff val="5752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0531" tIns="0" rIns="230531" bIns="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Птицы – более 300 видов: горлица, голубь, кеклик, гусь, кряква, кулики, пеликаны, чайки, лебеди, фламинго, беркуты</a:t>
          </a:r>
        </a:p>
      </dsp:txBody>
      <dsp:txXfrm>
        <a:off x="417780" y="3482955"/>
        <a:ext cx="8294470" cy="1003680"/>
      </dsp:txXfrm>
    </dsp:sp>
    <dsp:sp modelId="{17AA3A49-C156-4D2F-B95E-81FF672EDEDE}">
      <dsp:nvSpPr>
        <dsp:cNvPr id="0" name=""/>
        <dsp:cNvSpPr/>
      </dsp:nvSpPr>
      <dsp:spPr>
        <a:xfrm>
          <a:off x="0" y="5527035"/>
          <a:ext cx="8712968" cy="85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66A2E91-379A-428E-ABFF-10AB86313942}">
      <dsp:nvSpPr>
        <dsp:cNvPr id="0" name=""/>
        <dsp:cNvSpPr/>
      </dsp:nvSpPr>
      <dsp:spPr>
        <a:xfrm>
          <a:off x="414801" y="5025195"/>
          <a:ext cx="8296030" cy="1003680"/>
        </a:xfrm>
        <a:prstGeom prst="roundRect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50000"/>
                <a:satMod val="300000"/>
              </a:schemeClr>
            </a:gs>
            <a:gs pos="35000">
              <a:schemeClr val="accent5">
                <a:hueOff val="-9933876"/>
                <a:satOff val="39811"/>
                <a:lumOff val="8628"/>
                <a:alphaOff val="0"/>
                <a:tint val="37000"/>
                <a:satMod val="30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0531" tIns="0" rIns="230531" bIns="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Каспийское море богато рыбой. Здесь водятся тюлени</a:t>
          </a:r>
        </a:p>
      </dsp:txBody>
      <dsp:txXfrm>
        <a:off x="414801" y="5025195"/>
        <a:ext cx="8296030" cy="100368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7EC87D-8DC8-48F7-AD3F-9B20AD19E998}">
      <dsp:nvSpPr>
        <dsp:cNvPr id="0" name=""/>
        <dsp:cNvSpPr/>
      </dsp:nvSpPr>
      <dsp:spPr>
        <a:xfrm>
          <a:off x="0" y="0"/>
          <a:ext cx="8784975" cy="175519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Животные помогают размножаться растениям (пчелы переносят пыльцу от растения к растению на своей шерсти)</a:t>
          </a:r>
        </a:p>
      </dsp:txBody>
      <dsp:txXfrm>
        <a:off x="1932514" y="0"/>
        <a:ext cx="6852461" cy="1755195"/>
      </dsp:txXfrm>
    </dsp:sp>
    <dsp:sp modelId="{98BFAAA3-BEFA-4963-A79C-5A7889AAE8A5}">
      <dsp:nvSpPr>
        <dsp:cNvPr id="0" name=""/>
        <dsp:cNvSpPr/>
      </dsp:nvSpPr>
      <dsp:spPr>
        <a:xfrm>
          <a:off x="175519" y="96816"/>
          <a:ext cx="1756995" cy="1404156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0369AB1C-C845-4CFD-BD24-D9C776A2DA76}">
      <dsp:nvSpPr>
        <dsp:cNvPr id="0" name=""/>
        <dsp:cNvSpPr/>
      </dsp:nvSpPr>
      <dsp:spPr>
        <a:xfrm>
          <a:off x="0" y="1930714"/>
          <a:ext cx="8784975" cy="175519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2340759"/>
                <a:satOff val="-2919"/>
                <a:lumOff val="686"/>
                <a:alphaOff val="0"/>
                <a:tint val="50000"/>
                <a:satMod val="300000"/>
              </a:schemeClr>
            </a:gs>
            <a:gs pos="35000">
              <a:schemeClr val="accent2">
                <a:hueOff val="2340759"/>
                <a:satOff val="-2919"/>
                <a:lumOff val="686"/>
                <a:alphaOff val="0"/>
                <a:tint val="37000"/>
                <a:satMod val="300000"/>
              </a:schemeClr>
            </a:gs>
            <a:gs pos="100000">
              <a:schemeClr val="accent2">
                <a:hueOff val="2340759"/>
                <a:satOff val="-2919"/>
                <a:lumOff val="68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Животные участвуют в образовании почвы. Дождевые черви, муравьи и другие мелкие животные постоянно вносят в почву вещества, измельчают их и тем самым способствуют созданию плодородного слоя</a:t>
          </a:r>
        </a:p>
      </dsp:txBody>
      <dsp:txXfrm>
        <a:off x="1932514" y="1930714"/>
        <a:ext cx="6852461" cy="1755195"/>
      </dsp:txXfrm>
    </dsp:sp>
    <dsp:sp modelId="{119DDD88-2112-4A80-8CE0-0CB93D4AE814}">
      <dsp:nvSpPr>
        <dsp:cNvPr id="0" name=""/>
        <dsp:cNvSpPr/>
      </dsp:nvSpPr>
      <dsp:spPr>
        <a:xfrm>
          <a:off x="175519" y="1984451"/>
          <a:ext cx="1756995" cy="1404156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D860A7B1-728A-4863-8FDC-8BB307C688E9}">
      <dsp:nvSpPr>
        <dsp:cNvPr id="0" name=""/>
        <dsp:cNvSpPr/>
      </dsp:nvSpPr>
      <dsp:spPr>
        <a:xfrm>
          <a:off x="0" y="3861429"/>
          <a:ext cx="8784975" cy="175519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tint val="50000"/>
                <a:satMod val="300000"/>
              </a:schemeClr>
            </a:gs>
            <a:gs pos="35000">
              <a:schemeClr val="accent2">
                <a:hueOff val="4681519"/>
                <a:satOff val="-5839"/>
                <a:lumOff val="1373"/>
                <a:alphaOff val="0"/>
                <a:tint val="37000"/>
                <a:satMod val="30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Велико санитарное значение животных – уничтожение ими останков других животных, остатков отмерших растений и опавшей листвы. Многие водные животные очищают воду, чистота которой для жизни столь же важна, как и чистота воздуха</a:t>
          </a:r>
        </a:p>
      </dsp:txBody>
      <dsp:txXfrm>
        <a:off x="1932514" y="3861429"/>
        <a:ext cx="6852461" cy="1755195"/>
      </dsp:txXfrm>
    </dsp:sp>
    <dsp:sp modelId="{D17E99EE-35DD-42A7-83DB-72FA46D61140}">
      <dsp:nvSpPr>
        <dsp:cNvPr id="0" name=""/>
        <dsp:cNvSpPr/>
      </dsp:nvSpPr>
      <dsp:spPr>
        <a:xfrm>
          <a:off x="175519" y="4017627"/>
          <a:ext cx="1756995" cy="1404156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313085-5394-4285-8B43-193495C9BC56}">
      <dsp:nvSpPr>
        <dsp:cNvPr id="0" name=""/>
        <dsp:cNvSpPr/>
      </dsp:nvSpPr>
      <dsp:spPr>
        <a:xfrm>
          <a:off x="0" y="191267"/>
          <a:ext cx="8712968" cy="173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76223" tIns="249936" rIns="676223" bIns="142240" numCol="1" spcCol="1270" anchor="t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Мир животных всегда имел и имеет очень большое значение для нас. Мясо добытых животных было одним из основных источников питания, из шкур убитых зверей изготовляли одежду, из костей – ножи, скребки, иглы, наконечники копий. Сухожилия использовали при шитье шкур вместо ниток и для тетивы лука</a:t>
          </a:r>
        </a:p>
      </dsp:txBody>
      <dsp:txXfrm>
        <a:off x="0" y="191267"/>
        <a:ext cx="8712968" cy="1738800"/>
      </dsp:txXfrm>
    </dsp:sp>
    <dsp:sp modelId="{750A3727-8852-45FA-ABF0-5EDBFAC27192}">
      <dsp:nvSpPr>
        <dsp:cNvPr id="0" name=""/>
        <dsp:cNvSpPr/>
      </dsp:nvSpPr>
      <dsp:spPr>
        <a:xfrm>
          <a:off x="435648" y="14147"/>
          <a:ext cx="6099077" cy="35423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30531" tIns="0" rIns="230531" bIns="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35648" y="14147"/>
        <a:ext cx="6099077" cy="35423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4CD21B4-6EEE-4F7D-8B12-0E17B0CBAF4F}">
      <dsp:nvSpPr>
        <dsp:cNvPr id="0" name=""/>
        <dsp:cNvSpPr/>
      </dsp:nvSpPr>
      <dsp:spPr>
        <a:xfrm>
          <a:off x="197541" y="0"/>
          <a:ext cx="2041640" cy="2957261"/>
        </a:xfrm>
        <a:prstGeom prst="round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79D3D63B-08FE-426E-94C2-EDEB8A6F1E69}">
      <dsp:nvSpPr>
        <dsp:cNvPr id="0" name=""/>
        <dsp:cNvSpPr/>
      </dsp:nvSpPr>
      <dsp:spPr>
        <a:xfrm>
          <a:off x="2301" y="3070756"/>
          <a:ext cx="2432118" cy="11057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0" numCol="1" spcCol="1270" anchor="t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0" i="0" kern="1200" baseline="0" dirty="0">
              <a:latin typeface="Times New Roman" pitchFamily="18" charset="0"/>
              <a:cs typeface="Times New Roman" pitchFamily="18" charset="0"/>
            </a:rPr>
            <a:t>Одежда из шкур животных</a:t>
          </a:r>
        </a:p>
      </dsp:txBody>
      <dsp:txXfrm>
        <a:off x="2301" y="3070756"/>
        <a:ext cx="2432118" cy="1105707"/>
      </dsp:txXfrm>
    </dsp:sp>
    <dsp:sp modelId="{E001BF74-BF35-4AC7-A52B-285E0294E851}">
      <dsp:nvSpPr>
        <dsp:cNvPr id="0" name=""/>
        <dsp:cNvSpPr/>
      </dsp:nvSpPr>
      <dsp:spPr>
        <a:xfrm>
          <a:off x="2514834" y="192083"/>
          <a:ext cx="2869688" cy="2957261"/>
        </a:xfrm>
        <a:prstGeom prst="roundRect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C9D1BF70-97F1-47C2-AB6C-01ED27AF5EB9}">
      <dsp:nvSpPr>
        <dsp:cNvPr id="0" name=""/>
        <dsp:cNvSpPr/>
      </dsp:nvSpPr>
      <dsp:spPr>
        <a:xfrm>
          <a:off x="2566403" y="3136678"/>
          <a:ext cx="2869688" cy="9677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0" numCol="1" spcCol="1270" anchor="t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0" i="0" kern="1200" baseline="0" dirty="0">
              <a:latin typeface="Times New Roman" pitchFamily="18" charset="0"/>
              <a:cs typeface="Times New Roman" pitchFamily="18" charset="0"/>
            </a:rPr>
            <a:t>Наконечник для стрел из кости</a:t>
          </a:r>
        </a:p>
      </dsp:txBody>
      <dsp:txXfrm>
        <a:off x="2566403" y="3136678"/>
        <a:ext cx="2869688" cy="967781"/>
      </dsp:txXfrm>
    </dsp:sp>
    <dsp:sp modelId="{EF34AD1A-A518-4F57-B85D-F263C864B61B}">
      <dsp:nvSpPr>
        <dsp:cNvPr id="0" name=""/>
        <dsp:cNvSpPr/>
      </dsp:nvSpPr>
      <dsp:spPr>
        <a:xfrm>
          <a:off x="5796128" y="144013"/>
          <a:ext cx="3263410" cy="2957261"/>
        </a:xfrm>
        <a:prstGeom prst="roundRect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65C79DE9-6119-4CA8-B0B9-4FC739D440DD}">
      <dsp:nvSpPr>
        <dsp:cNvPr id="0" name=""/>
        <dsp:cNvSpPr/>
      </dsp:nvSpPr>
      <dsp:spPr>
        <a:xfrm>
          <a:off x="6075148" y="3331781"/>
          <a:ext cx="2869688" cy="8149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0" numCol="1" spcCol="1270" anchor="t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0" i="0" kern="1200" baseline="0" dirty="0">
              <a:latin typeface="Times New Roman" pitchFamily="18" charset="0"/>
              <a:cs typeface="Times New Roman" pitchFamily="18" charset="0"/>
            </a:rPr>
            <a:t>Нож из кости</a:t>
          </a:r>
        </a:p>
      </dsp:txBody>
      <dsp:txXfrm>
        <a:off x="6075148" y="3331781"/>
        <a:ext cx="2869688" cy="81491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C63F47-8041-44F7-9877-6F89EDC2F51D}">
      <dsp:nvSpPr>
        <dsp:cNvPr id="0" name=""/>
        <dsp:cNvSpPr/>
      </dsp:nvSpPr>
      <dsp:spPr>
        <a:xfrm>
          <a:off x="0" y="27003"/>
          <a:ext cx="7169988" cy="167778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 rtl="0">
            <a:lnSpc>
              <a:spcPct val="8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2200" kern="1200" dirty="0">
              <a:latin typeface="Times New Roman" pitchFamily="18" charset="0"/>
              <a:cs typeface="Times New Roman" pitchFamily="18" charset="0"/>
            </a:rPr>
            <a:t>Человек стал убивать большее количество животных, чем ему было необходимо для поддержания жизни.</a:t>
          </a:r>
        </a:p>
      </dsp:txBody>
      <dsp:txXfrm>
        <a:off x="0" y="27003"/>
        <a:ext cx="5207960" cy="1677787"/>
      </dsp:txXfrm>
    </dsp:sp>
    <dsp:sp modelId="{6C261312-3197-45AB-911F-81B6EA686C72}">
      <dsp:nvSpPr>
        <dsp:cNvPr id="0" name=""/>
        <dsp:cNvSpPr/>
      </dsp:nvSpPr>
      <dsp:spPr>
        <a:xfrm>
          <a:off x="632645" y="2064832"/>
          <a:ext cx="7169988" cy="192261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2340759"/>
                <a:satOff val="-2919"/>
                <a:lumOff val="686"/>
                <a:alphaOff val="0"/>
                <a:tint val="50000"/>
                <a:satMod val="300000"/>
              </a:schemeClr>
            </a:gs>
            <a:gs pos="35000">
              <a:schemeClr val="accent2">
                <a:hueOff val="2340759"/>
                <a:satOff val="-2919"/>
                <a:lumOff val="686"/>
                <a:alphaOff val="0"/>
                <a:tint val="37000"/>
                <a:satMod val="300000"/>
              </a:schemeClr>
            </a:gs>
            <a:gs pos="100000">
              <a:schemeClr val="accent2">
                <a:hueOff val="2340759"/>
                <a:satOff val="-2919"/>
                <a:lumOff val="68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 rtl="0">
            <a:lnSpc>
              <a:spcPct val="8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2200" kern="1200" dirty="0">
              <a:latin typeface="Times New Roman" pitchFamily="18" charset="0"/>
              <a:cs typeface="Times New Roman" pitchFamily="18" charset="0"/>
            </a:rPr>
            <a:t>Когда животных одного вида умирает больше, чем рождается, этому виду грозит гибель. Так, некоторых животных мы уже не можем увидеть, потому что их уничтожили в результате неумеренной охоты</a:t>
          </a:r>
        </a:p>
      </dsp:txBody>
      <dsp:txXfrm>
        <a:off x="632645" y="2064832"/>
        <a:ext cx="5287643" cy="1922613"/>
      </dsp:txXfrm>
    </dsp:sp>
    <dsp:sp modelId="{F6AFDA04-A261-47F4-B553-FE54B61AC782}">
      <dsp:nvSpPr>
        <dsp:cNvPr id="0" name=""/>
        <dsp:cNvSpPr/>
      </dsp:nvSpPr>
      <dsp:spPr>
        <a:xfrm>
          <a:off x="1265291" y="4199869"/>
          <a:ext cx="7169988" cy="230425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tint val="50000"/>
                <a:satMod val="300000"/>
              </a:schemeClr>
            </a:gs>
            <a:gs pos="35000">
              <a:schemeClr val="accent2">
                <a:hueOff val="4681519"/>
                <a:satOff val="-5839"/>
                <a:lumOff val="1373"/>
                <a:alphaOff val="0"/>
                <a:tint val="37000"/>
                <a:satMod val="30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 rtl="0">
            <a:lnSpc>
              <a:spcPct val="8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2200" kern="1200" dirty="0">
              <a:latin typeface="Times New Roman" pitchFamily="18" charset="0"/>
              <a:cs typeface="Times New Roman" pitchFamily="18" charset="0"/>
            </a:rPr>
            <a:t>Человек осваивает новые земли, вырубает леса, осушает болота, распахивает степи и оставляет всё меньше нетронутых мест. От этого страдают животные, лишаясь привычного места обитания и достаточного количества пищи</a:t>
          </a:r>
        </a:p>
      </dsp:txBody>
      <dsp:txXfrm>
        <a:off x="1265291" y="4199869"/>
        <a:ext cx="5287643" cy="2304252"/>
      </dsp:txXfrm>
    </dsp:sp>
    <dsp:sp modelId="{937451C4-AAF1-49FE-A661-BB42585784AE}">
      <dsp:nvSpPr>
        <dsp:cNvPr id="0" name=""/>
        <dsp:cNvSpPr/>
      </dsp:nvSpPr>
      <dsp:spPr>
        <a:xfrm>
          <a:off x="5920289" y="1362572"/>
          <a:ext cx="1249698" cy="1249698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3600" kern="1200" dirty="0"/>
        </a:p>
      </dsp:txBody>
      <dsp:txXfrm>
        <a:off x="5920289" y="1362572"/>
        <a:ext cx="1249698" cy="1249698"/>
      </dsp:txXfrm>
    </dsp:sp>
    <dsp:sp modelId="{19D698F5-14CD-473B-8128-6C730B908BF3}">
      <dsp:nvSpPr>
        <dsp:cNvPr id="0" name=""/>
        <dsp:cNvSpPr/>
      </dsp:nvSpPr>
      <dsp:spPr>
        <a:xfrm>
          <a:off x="6552935" y="3592804"/>
          <a:ext cx="1249698" cy="1249698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5025821"/>
            <a:satOff val="-4378"/>
            <a:lumOff val="-6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5025821"/>
              <a:satOff val="-4378"/>
              <a:lumOff val="-6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3600" kern="1200" dirty="0"/>
        </a:p>
      </dsp:txBody>
      <dsp:txXfrm>
        <a:off x="6552935" y="3592804"/>
        <a:ext cx="1249698" cy="124969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15B1029-0B27-43B0-9D32-3017EAA12238}">
      <dsp:nvSpPr>
        <dsp:cNvPr id="0" name=""/>
        <dsp:cNvSpPr/>
      </dsp:nvSpPr>
      <dsp:spPr>
        <a:xfrm rot="5400000">
          <a:off x="-139722" y="145549"/>
          <a:ext cx="931484" cy="652038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500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  <a:sym typeface="Symbol"/>
            </a:rPr>
            <a:t></a:t>
          </a:r>
          <a:endParaRPr lang="ru-RU" sz="25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sp:txBody>
      <dsp:txXfrm rot="-5400000">
        <a:off x="1" y="331845"/>
        <a:ext cx="652038" cy="279446"/>
      </dsp:txXfrm>
    </dsp:sp>
    <dsp:sp modelId="{5A00E808-7F06-4C97-9C23-F75400B6BEAD}">
      <dsp:nvSpPr>
        <dsp:cNvPr id="0" name=""/>
        <dsp:cNvSpPr/>
      </dsp:nvSpPr>
      <dsp:spPr>
        <a:xfrm rot="5400000">
          <a:off x="2831439" y="-2173573"/>
          <a:ext cx="605783" cy="496458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700" kern="1200" dirty="0">
              <a:latin typeface="Times New Roman" pitchFamily="18" charset="0"/>
              <a:cs typeface="Times New Roman" pitchFamily="18" charset="0"/>
            </a:rPr>
            <a:t>Запретить охоту на редких и исчезающих животных</a:t>
          </a:r>
        </a:p>
      </dsp:txBody>
      <dsp:txXfrm rot="-5400000">
        <a:off x="652038" y="35400"/>
        <a:ext cx="4935013" cy="546639"/>
      </dsp:txXfrm>
    </dsp:sp>
    <dsp:sp modelId="{426CCAEA-E0D0-4A1D-83E8-7BE1254E3248}">
      <dsp:nvSpPr>
        <dsp:cNvPr id="0" name=""/>
        <dsp:cNvSpPr/>
      </dsp:nvSpPr>
      <dsp:spPr>
        <a:xfrm rot="5400000">
          <a:off x="-139722" y="979435"/>
          <a:ext cx="931484" cy="652038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500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  <a:sym typeface="Symbol"/>
            </a:rPr>
            <a:t></a:t>
          </a:r>
          <a:endParaRPr lang="ru-RU" sz="25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sp:txBody>
      <dsp:txXfrm rot="-5400000">
        <a:off x="1" y="1165731"/>
        <a:ext cx="652038" cy="279446"/>
      </dsp:txXfrm>
    </dsp:sp>
    <dsp:sp modelId="{B6F1F84A-BD35-4C45-ADB0-53D9AB67A2B4}">
      <dsp:nvSpPr>
        <dsp:cNvPr id="0" name=""/>
        <dsp:cNvSpPr/>
      </dsp:nvSpPr>
      <dsp:spPr>
        <a:xfrm rot="5400000">
          <a:off x="2831599" y="-1339847"/>
          <a:ext cx="605464" cy="496458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700" kern="1200" dirty="0">
              <a:latin typeface="Times New Roman" pitchFamily="18" charset="0"/>
              <a:cs typeface="Times New Roman" pitchFamily="18" charset="0"/>
            </a:rPr>
            <a:t>Бороться с браконьерами</a:t>
          </a:r>
        </a:p>
      </dsp:txBody>
      <dsp:txXfrm rot="-5400000">
        <a:off x="652039" y="869269"/>
        <a:ext cx="4935029" cy="546352"/>
      </dsp:txXfrm>
    </dsp:sp>
    <dsp:sp modelId="{E95E7AAC-0CE9-4622-B27D-57B92594179E}">
      <dsp:nvSpPr>
        <dsp:cNvPr id="0" name=""/>
        <dsp:cNvSpPr/>
      </dsp:nvSpPr>
      <dsp:spPr>
        <a:xfrm rot="5400000">
          <a:off x="-139722" y="1813321"/>
          <a:ext cx="931484" cy="652038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500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  <a:sym typeface="Symbol"/>
            </a:rPr>
            <a:t></a:t>
          </a:r>
          <a:endParaRPr lang="ru-RU" sz="25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sp:txBody>
      <dsp:txXfrm rot="-5400000">
        <a:off x="1" y="1999617"/>
        <a:ext cx="652038" cy="279446"/>
      </dsp:txXfrm>
    </dsp:sp>
    <dsp:sp modelId="{65727014-80B4-4F5A-BB07-CFA0C534A761}">
      <dsp:nvSpPr>
        <dsp:cNvPr id="0" name=""/>
        <dsp:cNvSpPr/>
      </dsp:nvSpPr>
      <dsp:spPr>
        <a:xfrm rot="5400000">
          <a:off x="2831599" y="-505961"/>
          <a:ext cx="605464" cy="496458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700" kern="1200" dirty="0">
              <a:latin typeface="Times New Roman" pitchFamily="18" charset="0"/>
              <a:cs typeface="Times New Roman" pitchFamily="18" charset="0"/>
            </a:rPr>
            <a:t>Прекратить торговлю редкими и экзотическими животными для коллекционеров</a:t>
          </a:r>
        </a:p>
      </dsp:txBody>
      <dsp:txXfrm rot="-5400000">
        <a:off x="652039" y="1703155"/>
        <a:ext cx="4935029" cy="546352"/>
      </dsp:txXfrm>
    </dsp:sp>
    <dsp:sp modelId="{AD3764FA-64B4-47E8-95A5-6E32DAB0BEAF}">
      <dsp:nvSpPr>
        <dsp:cNvPr id="0" name=""/>
        <dsp:cNvSpPr/>
      </dsp:nvSpPr>
      <dsp:spPr>
        <a:xfrm rot="5400000">
          <a:off x="-139722" y="2647207"/>
          <a:ext cx="931484" cy="652038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500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  <a:sym typeface="Symbol"/>
            </a:rPr>
            <a:t></a:t>
          </a:r>
          <a:endParaRPr lang="ru-RU" sz="25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sp:txBody>
      <dsp:txXfrm rot="-5400000">
        <a:off x="1" y="2833503"/>
        <a:ext cx="652038" cy="279446"/>
      </dsp:txXfrm>
    </dsp:sp>
    <dsp:sp modelId="{451E8B25-D2CE-471A-ADBB-D3C870B69FE5}">
      <dsp:nvSpPr>
        <dsp:cNvPr id="0" name=""/>
        <dsp:cNvSpPr/>
      </dsp:nvSpPr>
      <dsp:spPr>
        <a:xfrm rot="5400000">
          <a:off x="2831599" y="327924"/>
          <a:ext cx="605464" cy="496458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700" kern="1200" dirty="0">
              <a:latin typeface="Times New Roman" pitchFamily="18" charset="0"/>
              <a:cs typeface="Times New Roman" pitchFamily="18" charset="0"/>
            </a:rPr>
            <a:t>Не уничтожать места обитания животных</a:t>
          </a:r>
        </a:p>
      </dsp:txBody>
      <dsp:txXfrm rot="-5400000">
        <a:off x="652039" y="2537040"/>
        <a:ext cx="4935029" cy="546352"/>
      </dsp:txXfrm>
    </dsp:sp>
    <dsp:sp modelId="{C621810A-E6CB-4A1E-9AAB-7638433B723B}">
      <dsp:nvSpPr>
        <dsp:cNvPr id="0" name=""/>
        <dsp:cNvSpPr/>
      </dsp:nvSpPr>
      <dsp:spPr>
        <a:xfrm rot="5400000">
          <a:off x="-139722" y="3481093"/>
          <a:ext cx="931484" cy="652038"/>
        </a:xfrm>
        <a:prstGeom prst="chevron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500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  <a:sym typeface="Symbol"/>
            </a:rPr>
            <a:t></a:t>
          </a:r>
          <a:endParaRPr lang="ru-RU" sz="25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sp:txBody>
      <dsp:txXfrm rot="-5400000">
        <a:off x="1" y="3667389"/>
        <a:ext cx="652038" cy="279446"/>
      </dsp:txXfrm>
    </dsp:sp>
    <dsp:sp modelId="{34E01992-8DDC-4281-B816-9E4FE6C4AE1A}">
      <dsp:nvSpPr>
        <dsp:cNvPr id="0" name=""/>
        <dsp:cNvSpPr/>
      </dsp:nvSpPr>
      <dsp:spPr>
        <a:xfrm rot="5400000">
          <a:off x="2831599" y="1161810"/>
          <a:ext cx="605464" cy="496458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700" kern="1200" dirty="0">
              <a:latin typeface="Times New Roman" pitchFamily="18" charset="0"/>
              <a:cs typeface="Times New Roman" pitchFamily="18" charset="0"/>
            </a:rPr>
            <a:t>Не загрязнять окружающую среду</a:t>
          </a:r>
        </a:p>
      </dsp:txBody>
      <dsp:txXfrm rot="-5400000">
        <a:off x="652039" y="3370926"/>
        <a:ext cx="4935029" cy="546352"/>
      </dsp:txXfrm>
    </dsp:sp>
    <dsp:sp modelId="{B430B8BB-4424-47F8-88FD-4D7865646C6E}">
      <dsp:nvSpPr>
        <dsp:cNvPr id="0" name=""/>
        <dsp:cNvSpPr/>
      </dsp:nvSpPr>
      <dsp:spPr>
        <a:xfrm rot="5400000">
          <a:off x="-139722" y="4314979"/>
          <a:ext cx="931484" cy="652038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500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  <a:sym typeface="Symbol"/>
            </a:rPr>
            <a:t></a:t>
          </a:r>
          <a:endParaRPr lang="ru-RU" sz="25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sp:txBody>
      <dsp:txXfrm rot="-5400000">
        <a:off x="1" y="4501275"/>
        <a:ext cx="652038" cy="279446"/>
      </dsp:txXfrm>
    </dsp:sp>
    <dsp:sp modelId="{2701AB21-0105-4D2A-920C-C795AA635400}">
      <dsp:nvSpPr>
        <dsp:cNvPr id="0" name=""/>
        <dsp:cNvSpPr/>
      </dsp:nvSpPr>
      <dsp:spPr>
        <a:xfrm rot="5400000">
          <a:off x="2831599" y="1995696"/>
          <a:ext cx="605464" cy="496458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700" kern="1200" dirty="0">
              <a:latin typeface="Times New Roman" pitchFamily="18" charset="0"/>
              <a:cs typeface="Times New Roman" pitchFamily="18" charset="0"/>
            </a:rPr>
            <a:t>Создавать заповедники и природные парки</a:t>
          </a:r>
        </a:p>
      </dsp:txBody>
      <dsp:txXfrm rot="-5400000">
        <a:off x="652039" y="4204812"/>
        <a:ext cx="4935029" cy="54635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999AE-E996-4393-ADF6-16E0D19B273D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A054B-F0DF-4795-9255-4FDC98081EE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999AE-E996-4393-ADF6-16E0D19B273D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A054B-F0DF-4795-9255-4FDC98081EE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999AE-E996-4393-ADF6-16E0D19B273D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A054B-F0DF-4795-9255-4FDC98081EE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999AE-E996-4393-ADF6-16E0D19B273D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A054B-F0DF-4795-9255-4FDC98081EE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999AE-E996-4393-ADF6-16E0D19B273D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A054B-F0DF-4795-9255-4FDC98081EE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999AE-E996-4393-ADF6-16E0D19B273D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A054B-F0DF-4795-9255-4FDC98081EE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999AE-E996-4393-ADF6-16E0D19B273D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A054B-F0DF-4795-9255-4FDC98081EE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999AE-E996-4393-ADF6-16E0D19B273D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A054B-F0DF-4795-9255-4FDC98081EE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999AE-E996-4393-ADF6-16E0D19B273D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A054B-F0DF-4795-9255-4FDC98081EE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999AE-E996-4393-ADF6-16E0D19B273D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A054B-F0DF-4795-9255-4FDC98081EE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999AE-E996-4393-ADF6-16E0D19B273D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A054B-F0DF-4795-9255-4FDC98081EE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0999AE-E996-4393-ADF6-16E0D19B273D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2A054B-F0DF-4795-9255-4FDC98081EEA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8682335" y="4073495"/>
            <a:ext cx="461665" cy="278450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unstler Script" pitchFamily="66" charset="0"/>
              </a:rPr>
              <a:t>by Bodauova A</a:t>
            </a:r>
            <a:endParaRPr lang="ru-RU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&#1040;&#1089;&#1077;&#1084;&#1072;\Downloads\&#1092;&#1080;&#1079;&#1084;&#1080;&#1085;&#1091;&#1090;&#1082;&#1072;%20&#1058;&#1080;&#1075;&#1088;&#1103;&#1090;&#1072;.mp4" TargetMode="External"/><Relationship Id="rId4" Type="http://schemas.openxmlformats.org/officeDocument/2006/relationships/hyperlink" Target="https://www.youtube.com/watch?v=8cBiUjq65lc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3" Type="http://schemas.openxmlformats.org/officeDocument/2006/relationships/diagramLayout" Target="../diagrams/layout3.xml"/><Relationship Id="rId7" Type="http://schemas.openxmlformats.org/officeDocument/2006/relationships/diagramData" Target="../diagrams/data4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0" Type="http://schemas.openxmlformats.org/officeDocument/2006/relationships/diagramColors" Target="../diagrams/colors4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20.jpe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683568" y="1916832"/>
            <a:ext cx="7772400" cy="23762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ru-RU" sz="480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7</a:t>
            </a:r>
            <a:r>
              <a:rPr lang="ru-RU" sz="4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. ЖИВОТНЫЕ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  <p:graphicFrame>
        <p:nvGraphicFramePr>
          <p:cNvPr id="8" name="Object 5"/>
          <p:cNvGraphicFramePr>
            <a:graphicFrameLocks noChangeAspect="1"/>
          </p:cNvGraphicFramePr>
          <p:nvPr/>
        </p:nvGraphicFramePr>
        <p:xfrm>
          <a:off x="179512" y="5805264"/>
          <a:ext cx="762000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CorelDRAW" r:id="rId3" imgW="1737899" imgH="2127420" progId="CorelDraw.Graphic.16">
                  <p:embed/>
                </p:oleObj>
              </mc:Choice>
              <mc:Fallback>
                <p:oleObj name="CorelDRAW" r:id="rId3" imgW="1737899" imgH="2127420" progId="CorelDraw.Graphic.16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512" y="5805264"/>
                        <a:ext cx="762000" cy="923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763688" y="6021288"/>
            <a:ext cx="7200800" cy="6906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ОФ “Центр “Содействие устойчивому развитию”</a:t>
            </a:r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ГУ “Управление природных ресурсов и регулирования природопользования акимата Мангистауской области”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5949280"/>
            <a:ext cx="576064" cy="739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одзаголовок 2"/>
          <p:cNvSpPr txBox="1">
            <a:spLocks/>
          </p:cNvSpPr>
          <p:nvPr/>
        </p:nvSpPr>
        <p:spPr>
          <a:xfrm>
            <a:off x="179512" y="332656"/>
            <a:ext cx="8640960" cy="64807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b="0" i="0" u="none" strike="noStrike" kern="1200" cap="none" spc="0" normalizeH="0" baseline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Демонстрационный</a:t>
            </a:r>
            <a:r>
              <a:rPr kumimoji="0" lang="ru-RU" b="0" i="0" u="none" strike="noStrike" kern="1200" cap="none" spc="0" normalizeH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 материал к учебно-методическому пособию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b="0" i="0" u="none" strike="noStrike" kern="1200" cap="none" spc="0" normalizeH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для начальных классов средней школы “Экология окружающий среды”</a:t>
            </a:r>
            <a:endParaRPr kumimoji="0" lang="ru-RU" b="0" i="0" u="none" strike="noStrike" kern="1200" cap="none" spc="0" normalizeH="0" baseline="0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mybabe.info/sites/default/files/ima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385392"/>
            <a:ext cx="8208912" cy="5472608"/>
          </a:xfrm>
          <a:prstGeom prst="rect">
            <a:avLst/>
          </a:prstGeom>
          <a:noFill/>
        </p:spPr>
      </p:pic>
      <p:sp>
        <p:nvSpPr>
          <p:cNvPr id="4" name="Скругленная прямоугольная выноска 3"/>
          <p:cNvSpPr/>
          <p:nvPr/>
        </p:nvSpPr>
        <p:spPr>
          <a:xfrm>
            <a:off x="395536" y="188640"/>
            <a:ext cx="8424936" cy="851297"/>
          </a:xfrm>
          <a:prstGeom prst="wedgeRoundRectCallout">
            <a:avLst>
              <a:gd name="adj1" fmla="val 189"/>
              <a:gd name="adj2" fmla="val 79460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Животные – это живые организмы, которые питаются другими живыми организмами для того, чтобы получать пищу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7504" y="6525344"/>
            <a:ext cx="295232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" dirty="0">
                <a:latin typeface="Times New Roman" pitchFamily="18" charset="0"/>
                <a:cs typeface="Times New Roman" pitchFamily="18" charset="0"/>
              </a:rPr>
              <a:t>Фото: </a:t>
            </a:r>
            <a:r>
              <a:rPr lang="en-GB" sz="800" dirty="0">
                <a:latin typeface="Times New Roman" pitchFamily="18" charset="0"/>
                <a:cs typeface="Times New Roman" pitchFamily="18" charset="0"/>
              </a:rPr>
              <a:t>mybabe.info</a:t>
            </a:r>
            <a:endParaRPr lang="ru-RU" sz="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79512" y="188640"/>
          <a:ext cx="8712968" cy="64087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Угадайте названия животных Мангистауской области</a:t>
            </a:r>
            <a:endParaRPr lang="ru-RU" sz="33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9512" y="3284984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Фаланга паук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419872" y="3356992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Сайгаки</a:t>
            </a:r>
          </a:p>
        </p:txBody>
      </p:sp>
      <p:grpSp>
        <p:nvGrpSpPr>
          <p:cNvPr id="9" name="Группа 8"/>
          <p:cNvGrpSpPr/>
          <p:nvPr/>
        </p:nvGrpSpPr>
        <p:grpSpPr>
          <a:xfrm>
            <a:off x="3203848" y="1412776"/>
            <a:ext cx="2729880" cy="1815371"/>
            <a:chOff x="3635896" y="1412776"/>
            <a:chExt cx="2729880" cy="1815371"/>
          </a:xfrm>
        </p:grpSpPr>
        <p:pic>
          <p:nvPicPr>
            <p:cNvPr id="6148" name="Picture 4" descr="http://old.agroalem.kz/uploads/posts/2012-09/1347857670_saiga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635896" y="1412776"/>
              <a:ext cx="2729880" cy="1815371"/>
            </a:xfrm>
            <a:prstGeom prst="rect">
              <a:avLst/>
            </a:prstGeom>
            <a:noFill/>
          </p:spPr>
        </p:pic>
        <p:sp>
          <p:nvSpPr>
            <p:cNvPr id="8" name="TextBox 7"/>
            <p:cNvSpPr txBox="1"/>
            <p:nvPr/>
          </p:nvSpPr>
          <p:spPr>
            <a:xfrm>
              <a:off x="3635896" y="2996952"/>
              <a:ext cx="1872208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8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GB" sz="8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old.agroalem.kz</a:t>
              </a:r>
              <a:endParaRPr lang="ru-RU" sz="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1" name="Группа 10"/>
          <p:cNvGrpSpPr/>
          <p:nvPr/>
        </p:nvGrpSpPr>
        <p:grpSpPr>
          <a:xfrm>
            <a:off x="107504" y="1412776"/>
            <a:ext cx="3024336" cy="1814602"/>
            <a:chOff x="395536" y="1412776"/>
            <a:chExt cx="3024336" cy="1814602"/>
          </a:xfrm>
        </p:grpSpPr>
        <p:pic>
          <p:nvPicPr>
            <p:cNvPr id="6146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95536" y="1412776"/>
              <a:ext cx="3024336" cy="18146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0" name="TextBox 9"/>
            <p:cNvSpPr txBox="1"/>
            <p:nvPr/>
          </p:nvSpPr>
          <p:spPr>
            <a:xfrm>
              <a:off x="395536" y="2997532"/>
              <a:ext cx="1152128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8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GB" sz="8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zoofirma.ru</a:t>
              </a:r>
              <a:endParaRPr lang="ru-RU" sz="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3" name="Группа 12"/>
          <p:cNvGrpSpPr/>
          <p:nvPr/>
        </p:nvGrpSpPr>
        <p:grpSpPr>
          <a:xfrm>
            <a:off x="6084168" y="1412776"/>
            <a:ext cx="2918495" cy="1852429"/>
            <a:chOff x="3707904" y="3789040"/>
            <a:chExt cx="3998615" cy="2445206"/>
          </a:xfrm>
        </p:grpSpPr>
        <p:pic>
          <p:nvPicPr>
            <p:cNvPr id="6150" name="Picture 6" descr="http://www.altyn-orda.kz/uploads/berkutsdgg33.png"/>
            <p:cNvPicPr>
              <a:picLocks noChangeAspect="1" noChangeArrowheads="1"/>
            </p:cNvPicPr>
            <p:nvPr/>
          </p:nvPicPr>
          <p:blipFill>
            <a:blip r:embed="rId4" cstate="print"/>
            <a:srcRect l="26479" t="7575" b="42430"/>
            <a:stretch>
              <a:fillRect/>
            </a:stretch>
          </p:blipFill>
          <p:spPr bwMode="auto">
            <a:xfrm>
              <a:off x="3707904" y="3789040"/>
              <a:ext cx="3998615" cy="2376264"/>
            </a:xfrm>
            <a:prstGeom prst="rect">
              <a:avLst/>
            </a:prstGeom>
            <a:noFill/>
          </p:spPr>
        </p:pic>
        <p:sp>
          <p:nvSpPr>
            <p:cNvPr id="12" name="TextBox 11"/>
            <p:cNvSpPr txBox="1"/>
            <p:nvPr/>
          </p:nvSpPr>
          <p:spPr>
            <a:xfrm>
              <a:off x="5868144" y="5949860"/>
              <a:ext cx="1800201" cy="2843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8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GB" sz="8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altyn-orda.kz</a:t>
              </a:r>
              <a:endParaRPr lang="ru-RU" sz="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6300192" y="3356992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Беркут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39552" y="6156012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Сазан</a:t>
            </a:r>
          </a:p>
        </p:txBody>
      </p:sp>
      <p:grpSp>
        <p:nvGrpSpPr>
          <p:cNvPr id="18" name="Группа 17"/>
          <p:cNvGrpSpPr/>
          <p:nvPr/>
        </p:nvGrpSpPr>
        <p:grpSpPr>
          <a:xfrm>
            <a:off x="82871" y="4221088"/>
            <a:ext cx="3553025" cy="1800200"/>
            <a:chOff x="82871" y="4221088"/>
            <a:chExt cx="3553025" cy="1800200"/>
          </a:xfrm>
        </p:grpSpPr>
        <p:pic>
          <p:nvPicPr>
            <p:cNvPr id="14338" name="Picture 2" descr="Сазан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82871" y="4221088"/>
              <a:ext cx="3553025" cy="1800200"/>
            </a:xfrm>
            <a:prstGeom prst="rect">
              <a:avLst/>
            </a:prstGeom>
            <a:noFill/>
          </p:spPr>
        </p:pic>
        <p:sp>
          <p:nvSpPr>
            <p:cNvPr id="17" name="TextBox 16"/>
            <p:cNvSpPr txBox="1"/>
            <p:nvPr/>
          </p:nvSpPr>
          <p:spPr>
            <a:xfrm>
              <a:off x="107504" y="5733256"/>
              <a:ext cx="1296144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800" dirty="0"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GB" sz="800" dirty="0">
                  <a:latin typeface="Times New Roman" pitchFamily="18" charset="0"/>
                  <a:cs typeface="Times New Roman" pitchFamily="18" charset="0"/>
                </a:rPr>
                <a:t>hunt-dogs.ru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3635896" y="6237312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Муха</a:t>
            </a:r>
          </a:p>
        </p:txBody>
      </p:sp>
      <p:grpSp>
        <p:nvGrpSpPr>
          <p:cNvPr id="22" name="Группа 21"/>
          <p:cNvGrpSpPr/>
          <p:nvPr/>
        </p:nvGrpSpPr>
        <p:grpSpPr>
          <a:xfrm>
            <a:off x="3779912" y="4221088"/>
            <a:ext cx="2376264" cy="1819540"/>
            <a:chOff x="3779912" y="4221088"/>
            <a:chExt cx="2376264" cy="1819540"/>
          </a:xfrm>
        </p:grpSpPr>
        <p:pic>
          <p:nvPicPr>
            <p:cNvPr id="14340" name="Picture 4" descr="http://lurkmore.so/images/5/5f/%D0%9C%D1%83%D1%85%D0%B01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779912" y="4221088"/>
              <a:ext cx="2376264" cy="1819540"/>
            </a:xfrm>
            <a:prstGeom prst="rect">
              <a:avLst/>
            </a:prstGeom>
            <a:noFill/>
          </p:spPr>
        </p:pic>
        <p:sp>
          <p:nvSpPr>
            <p:cNvPr id="21" name="TextBox 20"/>
            <p:cNvSpPr txBox="1"/>
            <p:nvPr/>
          </p:nvSpPr>
          <p:spPr>
            <a:xfrm>
              <a:off x="4932040" y="5733256"/>
              <a:ext cx="1152128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800" dirty="0"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GB" sz="800" dirty="0">
                  <a:latin typeface="Times New Roman" pitchFamily="18" charset="0"/>
                  <a:cs typeface="Times New Roman" pitchFamily="18" charset="0"/>
                </a:rPr>
                <a:t>lurkmore.to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6300192" y="6309320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Верблюд</a:t>
            </a:r>
          </a:p>
        </p:txBody>
      </p:sp>
      <p:grpSp>
        <p:nvGrpSpPr>
          <p:cNvPr id="26" name="Группа 25"/>
          <p:cNvGrpSpPr/>
          <p:nvPr/>
        </p:nvGrpSpPr>
        <p:grpSpPr>
          <a:xfrm>
            <a:off x="6300192" y="4221088"/>
            <a:ext cx="2232248" cy="1799620"/>
            <a:chOff x="6300192" y="4221088"/>
            <a:chExt cx="2232248" cy="1799620"/>
          </a:xfrm>
        </p:grpSpPr>
        <p:pic>
          <p:nvPicPr>
            <p:cNvPr id="14342" name="Picture 6" descr="https://lh3.googleusercontent.com/-5kTTwaG_KkA/T6qNClu-p8I/AAAAAAAABaA/HJiw81EKkwU/s512/IMG_1249.JPG"/>
            <p:cNvPicPr>
              <a:picLocks noChangeAspect="1" noChangeArrowheads="1"/>
            </p:cNvPicPr>
            <p:nvPr/>
          </p:nvPicPr>
          <p:blipFill>
            <a:blip r:embed="rId7" cstate="print"/>
            <a:srcRect t="12000" b="8000"/>
            <a:stretch>
              <a:fillRect/>
            </a:stretch>
          </p:blipFill>
          <p:spPr bwMode="auto">
            <a:xfrm>
              <a:off x="6300192" y="4221088"/>
              <a:ext cx="2232248" cy="1785798"/>
            </a:xfrm>
            <a:prstGeom prst="rect">
              <a:avLst/>
            </a:prstGeom>
            <a:noFill/>
          </p:spPr>
        </p:pic>
        <p:sp>
          <p:nvSpPr>
            <p:cNvPr id="25" name="TextBox 24"/>
            <p:cNvSpPr txBox="1"/>
            <p:nvPr/>
          </p:nvSpPr>
          <p:spPr>
            <a:xfrm>
              <a:off x="7524328" y="5805264"/>
              <a:ext cx="1008112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800" dirty="0"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GB" sz="800" dirty="0">
                  <a:latin typeface="Times New Roman" pitchFamily="18" charset="0"/>
                  <a:cs typeface="Times New Roman" pitchFamily="18" charset="0"/>
                </a:rPr>
                <a:t>3vium.ru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4" grpId="0"/>
      <p:bldP spid="16" grpId="0"/>
      <p:bldP spid="20" grpId="0"/>
      <p:bldP spid="2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686800" cy="792088"/>
          </a:xfrm>
        </p:spPr>
        <p:txBody>
          <a:bodyPr>
            <a:normAutofit fontScale="90000"/>
          </a:bodyPr>
          <a:lstStyle/>
          <a:p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Значение животных для природы и человека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79512" y="980728"/>
          <a:ext cx="8784976" cy="5616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95536" y="2492896"/>
            <a:ext cx="165618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" dirty="0">
                <a:latin typeface="Times New Roman" pitchFamily="18" charset="0"/>
                <a:cs typeface="Times New Roman" pitchFamily="18" charset="0"/>
              </a:rPr>
              <a:t>Фото:</a:t>
            </a:r>
            <a:r>
              <a:rPr lang="en-GB" sz="800" u="sng" dirty="0">
                <a:latin typeface="Times New Roman" pitchFamily="18" charset="0"/>
                <a:cs typeface="Times New Roman" pitchFamily="18" charset="0"/>
              </a:rPr>
              <a:t>http://detstvovmeste.ru</a:t>
            </a:r>
            <a:r>
              <a:rPr lang="en-GB" sz="800" dirty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5536" y="4437112"/>
            <a:ext cx="165618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" dirty="0">
                <a:latin typeface="Times New Roman" pitchFamily="18" charset="0"/>
                <a:cs typeface="Times New Roman" pitchFamily="18" charset="0"/>
              </a:rPr>
              <a:t>Фото:</a:t>
            </a:r>
            <a:r>
              <a:rPr lang="en-GB" sz="800" u="sng" dirty="0">
                <a:latin typeface="Times New Roman" pitchFamily="18" charset="0"/>
                <a:cs typeface="Times New Roman" pitchFamily="18" charset="0"/>
              </a:rPr>
              <a:t>http://ogorod-bez-hlopot.ru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16632"/>
            <a:ext cx="8229600" cy="1143000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Заполните таблицу: прочтите, какую роль играют животные для людей, и приведи примеры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79512" y="1412776"/>
          <a:ext cx="8784976" cy="5263250"/>
        </p:xfrm>
        <a:graphic>
          <a:graphicData uri="http://schemas.openxmlformats.org/drawingml/2006/table">
            <a:tbl>
              <a:tblPr>
                <a:tableStyleId>{BDBED569-4797-4DF1-A0F4-6AAB3CD982D8}</a:tableStyleId>
              </a:tblPr>
              <a:tblGrid>
                <a:gridCol w="28083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766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5987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500" b="1" dirty="0">
                          <a:latin typeface="Times New Roman" pitchFamily="18" charset="0"/>
                          <a:cs typeface="Times New Roman" pitchFamily="18" charset="0"/>
                        </a:rPr>
                        <a:t>Животные дают: продукты питания</a:t>
                      </a:r>
                      <a:endParaRPr lang="ru-RU" sz="25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500" b="1" dirty="0">
                          <a:latin typeface="Times New Roman" pitchFamily="18" charset="0"/>
                          <a:cs typeface="Times New Roman" pitchFamily="18" charset="0"/>
                        </a:rPr>
                        <a:t>Корова, овцы, лошадь </a:t>
                      </a:r>
                      <a:endParaRPr lang="ru-RU" sz="25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40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500" dirty="0">
                          <a:latin typeface="Times New Roman" pitchFamily="18" charset="0"/>
                          <a:cs typeface="Times New Roman" pitchFamily="18" charset="0"/>
                        </a:rPr>
                        <a:t>пух, перья</a:t>
                      </a:r>
                      <a:endParaRPr lang="ru-RU" sz="25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2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40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500" dirty="0">
                          <a:latin typeface="Times New Roman" pitchFamily="18" charset="0"/>
                          <a:cs typeface="Times New Roman" pitchFamily="18" charset="0"/>
                        </a:rPr>
                        <a:t>шерсть</a:t>
                      </a:r>
                      <a:endParaRPr lang="ru-RU" sz="25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2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240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500" dirty="0">
                          <a:latin typeface="Times New Roman" pitchFamily="18" charset="0"/>
                          <a:cs typeface="Times New Roman" pitchFamily="18" charset="0"/>
                        </a:rPr>
                        <a:t>продукты пчеловодства</a:t>
                      </a:r>
                      <a:endParaRPr lang="ru-RU" sz="25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2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240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500" dirty="0">
                          <a:latin typeface="Times New Roman" pitchFamily="18" charset="0"/>
                          <a:cs typeface="Times New Roman" pitchFamily="18" charset="0"/>
                        </a:rPr>
                        <a:t>лекарства</a:t>
                      </a:r>
                      <a:endParaRPr lang="ru-RU" sz="25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2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240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500" dirty="0">
                          <a:latin typeface="Times New Roman" pitchFamily="18" charset="0"/>
                          <a:cs typeface="Times New Roman" pitchFamily="18" charset="0"/>
                        </a:rPr>
                        <a:t>заменяют транспорт</a:t>
                      </a:r>
                      <a:endParaRPr lang="ru-RU" sz="25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2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k-KZ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Физкультминутка</a:t>
            </a:r>
            <a:endParaRPr lang="ru-RU" sz="33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физминутка Тигрята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259632" y="1268760"/>
            <a:ext cx="6696744" cy="502255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427984" y="6453336"/>
            <a:ext cx="446449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800" dirty="0">
                <a:latin typeface="Times New Roman" pitchFamily="18" charset="0"/>
                <a:cs typeface="Times New Roman" pitchFamily="18" charset="0"/>
              </a:rPr>
              <a:t>Ссылка: </a:t>
            </a:r>
            <a:r>
              <a:rPr lang="en-GB" sz="800" dirty="0">
                <a:latin typeface="Times New Roman" pitchFamily="18" charset="0"/>
                <a:cs typeface="Times New Roman" pitchFamily="18" charset="0"/>
                <a:hlinkClick r:id="rId4"/>
              </a:rPr>
              <a:t>https://www.youtube.com/watch?v=8cBiUjq65lc</a:t>
            </a:r>
            <a:endParaRPr lang="ru-RU" sz="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/>
        </p:nvGraphicFramePr>
        <p:xfrm>
          <a:off x="251520" y="260648"/>
          <a:ext cx="8712968" cy="19442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1" name="Схема 10"/>
          <p:cNvGraphicFramePr/>
          <p:nvPr/>
        </p:nvGraphicFramePr>
        <p:xfrm>
          <a:off x="0" y="2492896"/>
          <a:ext cx="9144000" cy="41764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7164288" y="5373216"/>
            <a:ext cx="18002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" dirty="0">
                <a:latin typeface="Times New Roman" pitchFamily="18" charset="0"/>
                <a:cs typeface="Times New Roman" pitchFamily="18" charset="0"/>
              </a:rPr>
              <a:t>Фото: </a:t>
            </a:r>
            <a:r>
              <a:rPr lang="en-GB" sz="800" dirty="0">
                <a:latin typeface="Times New Roman" pitchFamily="18" charset="0"/>
                <a:cs typeface="Times New Roman" pitchFamily="18" charset="0"/>
              </a:rPr>
              <a:t>http://orujie-holodnoe.ru</a:t>
            </a:r>
            <a:endParaRPr lang="ru-RU" sz="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Подпишите название орудий охоты</a:t>
            </a:r>
          </a:p>
        </p:txBody>
      </p:sp>
      <p:pic>
        <p:nvPicPr>
          <p:cNvPr id="14338" name="Picture 2" descr="Файл:Kopi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412776"/>
            <a:ext cx="2637109" cy="38884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340" name="Picture 4" descr="File:Ружьё МЦ-1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2149766" y="2538866"/>
            <a:ext cx="4556436" cy="12961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342" name="Picture 6" descr="Лук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411210" y="2085734"/>
            <a:ext cx="3861234" cy="25153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95536" y="5589240"/>
          <a:ext cx="8229600" cy="731520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2743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31640" y="188640"/>
            <a:ext cx="6677341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3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Исчезновение и охрана животных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9512" y="980728"/>
            <a:ext cx="8712968" cy="918270"/>
          </a:xfrm>
          <a:prstGeom prst="foldedCorner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indent="357188"/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Человек издавна истреблял животных, поэтому сегодня многие животные исчезают с лица Земли или уменьшается их количество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23528" y="1988840"/>
            <a:ext cx="8424936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ru-RU" sz="24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Прочти причины исчезновения животных и обведи, те причины, в которых повинен человек.</a:t>
            </a:r>
            <a:endParaRPr lang="ru-RU" sz="24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lvl="0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Ø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Вырубка леса</a:t>
            </a:r>
          </a:p>
          <a:p>
            <a:pPr lvl="0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Ø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Уничтожение  растений</a:t>
            </a:r>
          </a:p>
          <a:p>
            <a:pPr lvl="0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Ø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Загрязнение почвы и водоемов</a:t>
            </a:r>
          </a:p>
          <a:p>
            <a:pPr lvl="0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Ø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Бессистемная охота</a:t>
            </a:r>
          </a:p>
          <a:p>
            <a:pPr lvl="0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Ø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Строительство городов, дорог</a:t>
            </a:r>
          </a:p>
          <a:p>
            <a:pPr lvl="0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Ø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Природные катастрофы (наводнения, пожары, землетрясения, ураганы)</a:t>
            </a:r>
          </a:p>
          <a:p>
            <a:pPr lvl="0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Ø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Изменение климата</a:t>
            </a:r>
          </a:p>
          <a:p>
            <a:pPr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Ø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Падение метеорита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51520" y="260648"/>
          <a:ext cx="8435280" cy="64087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Прочитай, что нужно делать, чтобы защитить животных</a:t>
            </a:r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323528" y="1412776"/>
          <a:ext cx="5616624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6" name="Группа 5"/>
          <p:cNvGrpSpPr/>
          <p:nvPr/>
        </p:nvGrpSpPr>
        <p:grpSpPr>
          <a:xfrm>
            <a:off x="6156176" y="2780928"/>
            <a:ext cx="2590800" cy="1809751"/>
            <a:chOff x="6156176" y="2780928"/>
            <a:chExt cx="2590800" cy="1809751"/>
          </a:xfrm>
        </p:grpSpPr>
        <p:pic>
          <p:nvPicPr>
            <p:cNvPr id="22530" name="Picture 2" descr="http//lad.vn.ua/uploads/images/foto/3540_zabor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6156176" y="2780928"/>
              <a:ext cx="2590800" cy="1809751"/>
            </a:xfrm>
            <a:prstGeom prst="rect">
              <a:avLst/>
            </a:prstGeom>
            <a:noFill/>
          </p:spPr>
        </p:pic>
        <p:sp>
          <p:nvSpPr>
            <p:cNvPr id="5" name="TextBox 4"/>
            <p:cNvSpPr txBox="1"/>
            <p:nvPr/>
          </p:nvSpPr>
          <p:spPr>
            <a:xfrm>
              <a:off x="6156176" y="4365104"/>
              <a:ext cx="1080120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800" dirty="0"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GB" sz="800" dirty="0">
                  <a:latin typeface="Times New Roman" pitchFamily="18" charset="0"/>
                  <a:cs typeface="Times New Roman" pitchFamily="18" charset="0"/>
                </a:rPr>
                <a:t>lad.vn.ua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56000"/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1196752"/>
            <a:ext cx="7787208" cy="1656184"/>
          </a:xfrm>
        </p:spPr>
        <p:txBody>
          <a:bodyPr>
            <a:normAutofit fontScale="90000"/>
          </a:bodyPr>
          <a:lstStyle/>
          <a:p>
            <a:r>
              <a:rPr lang="ru-RU" sz="3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Домашнее задание:</a:t>
            </a:r>
            <a:br>
              <a:rPr lang="ru-RU" sz="3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7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Что можешь сделать ты для защиты животных?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63688" y="3036093"/>
            <a:ext cx="6923112" cy="3489251"/>
          </a:xfrm>
        </p:spPr>
        <p:txBody>
          <a:bodyPr>
            <a:normAutofit lnSpcReduction="10000"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Прочитай правила охраны животных и нарисуй к каждому правилу знак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ru-RU" dirty="0">
                <a:latin typeface="Times New Roman" pitchFamily="18" charset="0"/>
                <a:cs typeface="Times New Roman" pitchFamily="18" charset="0"/>
              </a:rPr>
              <a:t>Не шуми, не пугай животных</a:t>
            </a:r>
          </a:p>
          <a:p>
            <a:pPr lvl="1"/>
            <a:r>
              <a:rPr lang="ru-RU" dirty="0">
                <a:latin typeface="Times New Roman" pitchFamily="18" charset="0"/>
                <a:cs typeface="Times New Roman" pitchFamily="18" charset="0"/>
              </a:rPr>
              <a:t>Не загрязняй водоёмы</a:t>
            </a:r>
          </a:p>
          <a:p>
            <a:pPr lvl="1"/>
            <a:r>
              <a:rPr lang="ru-RU" dirty="0">
                <a:latin typeface="Times New Roman" pitchFamily="18" charset="0"/>
                <a:cs typeface="Times New Roman" pitchFamily="18" charset="0"/>
              </a:rPr>
              <a:t>Не ломай деревья и не рви растения в степи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</TotalTime>
  <Words>674</Words>
  <Application>Microsoft Office PowerPoint</Application>
  <PresentationFormat>Экран (4:3)</PresentationFormat>
  <Paragraphs>81</Paragraphs>
  <Slides>13</Slides>
  <Notes>0</Notes>
  <HiddenSlides>0</HiddenSlides>
  <MMClips>1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0" baseType="lpstr">
      <vt:lpstr>Arial</vt:lpstr>
      <vt:lpstr>Calibri</vt:lpstr>
      <vt:lpstr>Kunstler Script</vt:lpstr>
      <vt:lpstr>Times New Roman</vt:lpstr>
      <vt:lpstr>Wingdings</vt:lpstr>
      <vt:lpstr>Тема Office</vt:lpstr>
      <vt:lpstr>CorelDRAW</vt:lpstr>
      <vt:lpstr>Презентация PowerPoint</vt:lpstr>
      <vt:lpstr>Презентация PowerPoint</vt:lpstr>
      <vt:lpstr>Презентация PowerPoint</vt:lpstr>
      <vt:lpstr>Угадайте названия животных Мангистауской области</vt:lpstr>
      <vt:lpstr>Значение животных для природы и человека</vt:lpstr>
      <vt:lpstr>Заполните таблицу: прочтите, какую роль играют животные для людей, и приведи примеры</vt:lpstr>
      <vt:lpstr>Физкультминутка</vt:lpstr>
      <vt:lpstr>Презентация PowerPoint</vt:lpstr>
      <vt:lpstr>Подпишите название орудий охоты</vt:lpstr>
      <vt:lpstr>Презентация PowerPoint</vt:lpstr>
      <vt:lpstr>Презентация PowerPoint</vt:lpstr>
      <vt:lpstr>Прочитай, что нужно делать, чтобы защитить животных</vt:lpstr>
      <vt:lpstr>Домашнее задание: Что можешь сделать ты для защиты животных?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Асема</dc:creator>
  <cp:lastModifiedBy>Пользователь</cp:lastModifiedBy>
  <cp:revision>29</cp:revision>
  <dcterms:created xsi:type="dcterms:W3CDTF">2016-02-17T09:00:30Z</dcterms:created>
  <dcterms:modified xsi:type="dcterms:W3CDTF">2020-11-04T05:05:58Z</dcterms:modified>
</cp:coreProperties>
</file>