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9032C3-AC5F-4909-AC43-0B2806FC9B5F}" type="doc">
      <dgm:prSet loTypeId="urn:microsoft.com/office/officeart/2005/8/layout/chevron2" loCatId="process" qsTypeId="urn:microsoft.com/office/officeart/2005/8/quickstyle/simple3" qsCatId="simple" csTypeId="urn:microsoft.com/office/officeart/2005/8/colors/colorful1#15" csCatId="colorful" phldr="1"/>
      <dgm:spPr/>
      <dgm:t>
        <a:bodyPr/>
        <a:lstStyle/>
        <a:p>
          <a:endParaRPr lang="ru-RU"/>
        </a:p>
      </dgm:t>
    </dgm:pt>
    <dgm:pt modelId="{76B2DEF5-2DE7-4CCE-9BCC-10FB09784B23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1</a:t>
          </a:r>
        </a:p>
      </dgm:t>
    </dgm:pt>
    <dgm:pt modelId="{2ED6FD56-7888-4956-AF62-54FAA1E4DDFE}" type="parTrans" cxnId="{E6D68C63-DE03-4A01-9D5C-8CDBB25B24C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BB813EE-5A84-4BC2-A2EC-FA736D07D7D4}" type="sibTrans" cxnId="{E6D68C63-DE03-4A01-9D5C-8CDBB25B24C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A806B80-8923-4538-9DA6-CBFC0684CD56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2</a:t>
          </a:r>
        </a:p>
      </dgm:t>
    </dgm:pt>
    <dgm:pt modelId="{2B51097F-EBFE-4008-801F-9A0BC3F88C94}" type="parTrans" cxnId="{6C0E3390-553B-4304-B211-1C94B2B1272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1933230-18AE-4297-BD49-50BD0B1FABC7}" type="sibTrans" cxnId="{6C0E3390-553B-4304-B211-1C94B2B1272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98D6C9A-E1E2-4231-8AEE-C973284500C8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3</a:t>
          </a:r>
        </a:p>
      </dgm:t>
    </dgm:pt>
    <dgm:pt modelId="{455E9B4D-1C9C-484F-BDA1-66EC7761DA64}" type="parTrans" cxnId="{8A62E85C-D7B4-4151-AF4D-EF9DD487021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3C5A07F-2156-4CFD-8F8B-A43142E42DEF}" type="sibTrans" cxnId="{8A62E85C-D7B4-4151-AF4D-EF9DD487021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33EEA43-CF4C-4B00-B4B0-BD801141D3FE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4</a:t>
          </a:r>
        </a:p>
      </dgm:t>
    </dgm:pt>
    <dgm:pt modelId="{FB13DAFC-9FAF-44BD-8A41-7983A2D68019}" type="parTrans" cxnId="{E57043F5-10E4-4B8E-9C5A-A5C0B898617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90AF0CA-FA16-498D-A864-B8DC2DF28693}" type="sibTrans" cxnId="{E57043F5-10E4-4B8E-9C5A-A5C0B898617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016E80D-416D-436F-9628-5C9B5912D525}">
      <dgm:prSet custT="1"/>
      <dgm:spPr/>
      <dgm:t>
        <a:bodyPr/>
        <a:lstStyle/>
        <a:p>
          <a:pPr rtl="0"/>
          <a:r>
            <a:rPr lang="ru-RU" sz="3600" dirty="0">
              <a:latin typeface="Times New Roman" pitchFamily="18" charset="0"/>
              <a:cs typeface="Times New Roman" pitchFamily="18" charset="0"/>
            </a:rPr>
            <a:t>Все связано со всем</a:t>
          </a:r>
        </a:p>
      </dgm:t>
    </dgm:pt>
    <dgm:pt modelId="{D456A9C4-821A-449E-89D3-52BE1431C361}" type="parTrans" cxnId="{312B1CFD-874D-4656-8697-B90D20A542D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86B93A0-015F-4DDB-B345-3184881D6ABB}" type="sibTrans" cxnId="{312B1CFD-874D-4656-8697-B90D20A542D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B117E9F-3899-4964-9033-12BA7D5340A3}">
      <dgm:prSet custT="1"/>
      <dgm:spPr/>
      <dgm:t>
        <a:bodyPr/>
        <a:lstStyle/>
        <a:p>
          <a:pPr rtl="0"/>
          <a:r>
            <a:rPr lang="ru-RU" sz="3600" dirty="0">
              <a:latin typeface="Times New Roman" pitchFamily="18" charset="0"/>
              <a:cs typeface="Times New Roman" pitchFamily="18" charset="0"/>
            </a:rPr>
            <a:t>Все должно куда-то деваться</a:t>
          </a:r>
        </a:p>
      </dgm:t>
    </dgm:pt>
    <dgm:pt modelId="{3D713EC3-5BB9-4FBD-AA98-9AB7D7AD5CD2}" type="parTrans" cxnId="{3D5368ED-F800-4043-84DA-46C804BE131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282995F-14DC-46C4-BF0D-7DCE8A02D120}" type="sibTrans" cxnId="{3D5368ED-F800-4043-84DA-46C804BE131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2F35416-4DF5-4D32-8000-7A9CFA9E3BE2}">
      <dgm:prSet custT="1"/>
      <dgm:spPr/>
      <dgm:t>
        <a:bodyPr/>
        <a:lstStyle/>
        <a:p>
          <a:pPr rtl="0"/>
          <a:r>
            <a:rPr lang="ru-RU" sz="3600" dirty="0">
              <a:latin typeface="Times New Roman" pitchFamily="18" charset="0"/>
              <a:cs typeface="Times New Roman" pitchFamily="18" charset="0"/>
            </a:rPr>
            <a:t>Природа "знает" лучше</a:t>
          </a:r>
        </a:p>
      </dgm:t>
    </dgm:pt>
    <dgm:pt modelId="{B2E02805-259C-4856-B8ED-54660E7A441B}" type="parTrans" cxnId="{21DAC91D-9BB0-4E00-B7F9-C6B48305BAF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89898BD-041B-4F7B-ACBF-9B8E1A1BF59B}" type="sibTrans" cxnId="{21DAC91D-9BB0-4E00-B7F9-C6B48305BAF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E334AD9-2296-4F4E-8EC3-56AB47ED710C}">
      <dgm:prSet custT="1"/>
      <dgm:spPr/>
      <dgm:t>
        <a:bodyPr/>
        <a:lstStyle/>
        <a:p>
          <a:pPr rtl="0"/>
          <a:r>
            <a:rPr lang="ru-RU" sz="3600" dirty="0">
              <a:latin typeface="Times New Roman" pitchFamily="18" charset="0"/>
              <a:cs typeface="Times New Roman" pitchFamily="18" charset="0"/>
            </a:rPr>
            <a:t>Ничто не дается даром</a:t>
          </a:r>
        </a:p>
      </dgm:t>
    </dgm:pt>
    <dgm:pt modelId="{223A46AB-CE41-4A01-8EEC-9E0F159E4445}" type="parTrans" cxnId="{89103EA8-47E8-4F08-A542-0345BF0AEE8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8A60BA6-9BE0-4FE9-A1F7-92E84143A3CA}" type="sibTrans" cxnId="{89103EA8-47E8-4F08-A542-0345BF0AEE8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5C90F33-E741-4B55-970E-9D3FAF9FBA7B}" type="pres">
      <dgm:prSet presAssocID="{FE9032C3-AC5F-4909-AC43-0B2806FC9B5F}" presName="linearFlow" presStyleCnt="0">
        <dgm:presLayoutVars>
          <dgm:dir/>
          <dgm:animLvl val="lvl"/>
          <dgm:resizeHandles val="exact"/>
        </dgm:presLayoutVars>
      </dgm:prSet>
      <dgm:spPr/>
    </dgm:pt>
    <dgm:pt modelId="{10FD920D-FCED-4A8D-90EB-1DBCE94BC1A1}" type="pres">
      <dgm:prSet presAssocID="{76B2DEF5-2DE7-4CCE-9BCC-10FB09784B23}" presName="composite" presStyleCnt="0"/>
      <dgm:spPr/>
    </dgm:pt>
    <dgm:pt modelId="{6934CD90-7EA4-4F79-9DCD-ED4B45BB0475}" type="pres">
      <dgm:prSet presAssocID="{76B2DEF5-2DE7-4CCE-9BCC-10FB09784B23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6A94C50E-489F-4A7E-AF33-40EB9A60EAD4}" type="pres">
      <dgm:prSet presAssocID="{76B2DEF5-2DE7-4CCE-9BCC-10FB09784B23}" presName="descendantText" presStyleLbl="alignAcc1" presStyleIdx="0" presStyleCnt="4">
        <dgm:presLayoutVars>
          <dgm:bulletEnabled val="1"/>
        </dgm:presLayoutVars>
      </dgm:prSet>
      <dgm:spPr/>
    </dgm:pt>
    <dgm:pt modelId="{DC43B0B5-CF36-407A-8019-6499B86BDABB}" type="pres">
      <dgm:prSet presAssocID="{2BB813EE-5A84-4BC2-A2EC-FA736D07D7D4}" presName="sp" presStyleCnt="0"/>
      <dgm:spPr/>
    </dgm:pt>
    <dgm:pt modelId="{E2E5F403-55E4-456C-A4B9-2E03292AFBA3}" type="pres">
      <dgm:prSet presAssocID="{7A806B80-8923-4538-9DA6-CBFC0684CD56}" presName="composite" presStyleCnt="0"/>
      <dgm:spPr/>
    </dgm:pt>
    <dgm:pt modelId="{BDC4E131-4793-41FA-BE22-A0A581FA6510}" type="pres">
      <dgm:prSet presAssocID="{7A806B80-8923-4538-9DA6-CBFC0684CD56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943BC4AF-7D5C-44A0-98F4-3D08D80457C7}" type="pres">
      <dgm:prSet presAssocID="{7A806B80-8923-4538-9DA6-CBFC0684CD56}" presName="descendantText" presStyleLbl="alignAcc1" presStyleIdx="1" presStyleCnt="4">
        <dgm:presLayoutVars>
          <dgm:bulletEnabled val="1"/>
        </dgm:presLayoutVars>
      </dgm:prSet>
      <dgm:spPr/>
    </dgm:pt>
    <dgm:pt modelId="{CCFF14F0-4555-4335-A117-2F84B6A10763}" type="pres">
      <dgm:prSet presAssocID="{D1933230-18AE-4297-BD49-50BD0B1FABC7}" presName="sp" presStyleCnt="0"/>
      <dgm:spPr/>
    </dgm:pt>
    <dgm:pt modelId="{00146BFF-8E7D-40E8-9EEC-4FC0D754D099}" type="pres">
      <dgm:prSet presAssocID="{398D6C9A-E1E2-4231-8AEE-C973284500C8}" presName="composite" presStyleCnt="0"/>
      <dgm:spPr/>
    </dgm:pt>
    <dgm:pt modelId="{ABF10A20-7F15-4068-A0FC-F6A82F109FE4}" type="pres">
      <dgm:prSet presAssocID="{398D6C9A-E1E2-4231-8AEE-C973284500C8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A2AC4C04-8961-4321-9713-147789BC83A6}" type="pres">
      <dgm:prSet presAssocID="{398D6C9A-E1E2-4231-8AEE-C973284500C8}" presName="descendantText" presStyleLbl="alignAcc1" presStyleIdx="2" presStyleCnt="4">
        <dgm:presLayoutVars>
          <dgm:bulletEnabled val="1"/>
        </dgm:presLayoutVars>
      </dgm:prSet>
      <dgm:spPr/>
    </dgm:pt>
    <dgm:pt modelId="{61DD481B-8EFD-480E-A72C-A05224B226A3}" type="pres">
      <dgm:prSet presAssocID="{33C5A07F-2156-4CFD-8F8B-A43142E42DEF}" presName="sp" presStyleCnt="0"/>
      <dgm:spPr/>
    </dgm:pt>
    <dgm:pt modelId="{3365169C-5770-4A9D-86BF-6BB27D26873A}" type="pres">
      <dgm:prSet presAssocID="{C33EEA43-CF4C-4B00-B4B0-BD801141D3FE}" presName="composite" presStyleCnt="0"/>
      <dgm:spPr/>
    </dgm:pt>
    <dgm:pt modelId="{6591B0D1-DEC6-4EE2-8358-A0A8FB4B7260}" type="pres">
      <dgm:prSet presAssocID="{C33EEA43-CF4C-4B00-B4B0-BD801141D3FE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BB094305-895B-4731-AFCA-2A2F91CF924D}" type="pres">
      <dgm:prSet presAssocID="{C33EEA43-CF4C-4B00-B4B0-BD801141D3FE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21DAC91D-9BB0-4E00-B7F9-C6B48305BAFD}" srcId="{398D6C9A-E1E2-4231-8AEE-C973284500C8}" destId="{32F35416-4DF5-4D32-8000-7A9CFA9E3BE2}" srcOrd="0" destOrd="0" parTransId="{B2E02805-259C-4856-B8ED-54660E7A441B}" sibTransId="{789898BD-041B-4F7B-ACBF-9B8E1A1BF59B}"/>
    <dgm:cxn modelId="{3DEBD122-FAA6-46AD-A8D7-5ABCA8A6630E}" type="presOf" srcId="{FE9032C3-AC5F-4909-AC43-0B2806FC9B5F}" destId="{F5C90F33-E741-4B55-970E-9D3FAF9FBA7B}" srcOrd="0" destOrd="0" presId="urn:microsoft.com/office/officeart/2005/8/layout/chevron2"/>
    <dgm:cxn modelId="{F7594827-D6CB-4735-912A-A42F77C3609B}" type="presOf" srcId="{FB117E9F-3899-4964-9033-12BA7D5340A3}" destId="{943BC4AF-7D5C-44A0-98F4-3D08D80457C7}" srcOrd="0" destOrd="0" presId="urn:microsoft.com/office/officeart/2005/8/layout/chevron2"/>
    <dgm:cxn modelId="{8A62E85C-D7B4-4151-AF4D-EF9DD4870216}" srcId="{FE9032C3-AC5F-4909-AC43-0B2806FC9B5F}" destId="{398D6C9A-E1E2-4231-8AEE-C973284500C8}" srcOrd="2" destOrd="0" parTransId="{455E9B4D-1C9C-484F-BDA1-66EC7761DA64}" sibTransId="{33C5A07F-2156-4CFD-8F8B-A43142E42DEF}"/>
    <dgm:cxn modelId="{5CC1FE5E-89F6-4B9D-9677-72F6D407F72E}" type="presOf" srcId="{C33EEA43-CF4C-4B00-B4B0-BD801141D3FE}" destId="{6591B0D1-DEC6-4EE2-8358-A0A8FB4B7260}" srcOrd="0" destOrd="0" presId="urn:microsoft.com/office/officeart/2005/8/layout/chevron2"/>
    <dgm:cxn modelId="{E6D68C63-DE03-4A01-9D5C-8CDBB25B24CF}" srcId="{FE9032C3-AC5F-4909-AC43-0B2806FC9B5F}" destId="{76B2DEF5-2DE7-4CCE-9BCC-10FB09784B23}" srcOrd="0" destOrd="0" parTransId="{2ED6FD56-7888-4956-AF62-54FAA1E4DDFE}" sibTransId="{2BB813EE-5A84-4BC2-A2EC-FA736D07D7D4}"/>
    <dgm:cxn modelId="{E85E6A46-2426-4058-BF2D-ECD092EEC390}" type="presOf" srcId="{32F35416-4DF5-4D32-8000-7A9CFA9E3BE2}" destId="{A2AC4C04-8961-4321-9713-147789BC83A6}" srcOrd="0" destOrd="0" presId="urn:microsoft.com/office/officeart/2005/8/layout/chevron2"/>
    <dgm:cxn modelId="{46E4CD6F-EAA6-4E4B-B0E8-D26AE9DE857F}" type="presOf" srcId="{0016E80D-416D-436F-9628-5C9B5912D525}" destId="{6A94C50E-489F-4A7E-AF33-40EB9A60EAD4}" srcOrd="0" destOrd="0" presId="urn:microsoft.com/office/officeart/2005/8/layout/chevron2"/>
    <dgm:cxn modelId="{6C0E3390-553B-4304-B211-1C94B2B1272A}" srcId="{FE9032C3-AC5F-4909-AC43-0B2806FC9B5F}" destId="{7A806B80-8923-4538-9DA6-CBFC0684CD56}" srcOrd="1" destOrd="0" parTransId="{2B51097F-EBFE-4008-801F-9A0BC3F88C94}" sibTransId="{D1933230-18AE-4297-BD49-50BD0B1FABC7}"/>
    <dgm:cxn modelId="{BA2EB39E-E534-44DA-9F9F-9340930C50DD}" type="presOf" srcId="{398D6C9A-E1E2-4231-8AEE-C973284500C8}" destId="{ABF10A20-7F15-4068-A0FC-F6A82F109FE4}" srcOrd="0" destOrd="0" presId="urn:microsoft.com/office/officeart/2005/8/layout/chevron2"/>
    <dgm:cxn modelId="{89103EA8-47E8-4F08-A542-0345BF0AEE84}" srcId="{C33EEA43-CF4C-4B00-B4B0-BD801141D3FE}" destId="{4E334AD9-2296-4F4E-8EC3-56AB47ED710C}" srcOrd="0" destOrd="0" parTransId="{223A46AB-CE41-4A01-8EEC-9E0F159E4445}" sibTransId="{48A60BA6-9BE0-4FE9-A1F7-92E84143A3CA}"/>
    <dgm:cxn modelId="{24C37AB0-FEDC-4302-AA2B-279DCC0E94D7}" type="presOf" srcId="{4E334AD9-2296-4F4E-8EC3-56AB47ED710C}" destId="{BB094305-895B-4731-AFCA-2A2F91CF924D}" srcOrd="0" destOrd="0" presId="urn:microsoft.com/office/officeart/2005/8/layout/chevron2"/>
    <dgm:cxn modelId="{3D5368ED-F800-4043-84DA-46C804BE1313}" srcId="{7A806B80-8923-4538-9DA6-CBFC0684CD56}" destId="{FB117E9F-3899-4964-9033-12BA7D5340A3}" srcOrd="0" destOrd="0" parTransId="{3D713EC3-5BB9-4FBD-AA98-9AB7D7AD5CD2}" sibTransId="{6282995F-14DC-46C4-BF0D-7DCE8A02D120}"/>
    <dgm:cxn modelId="{0A9588F0-F459-492C-B980-636591147FAD}" type="presOf" srcId="{7A806B80-8923-4538-9DA6-CBFC0684CD56}" destId="{BDC4E131-4793-41FA-BE22-A0A581FA6510}" srcOrd="0" destOrd="0" presId="urn:microsoft.com/office/officeart/2005/8/layout/chevron2"/>
    <dgm:cxn modelId="{E57043F5-10E4-4B8E-9C5A-A5C0B898617A}" srcId="{FE9032C3-AC5F-4909-AC43-0B2806FC9B5F}" destId="{C33EEA43-CF4C-4B00-B4B0-BD801141D3FE}" srcOrd="3" destOrd="0" parTransId="{FB13DAFC-9FAF-44BD-8A41-7983A2D68019}" sibTransId="{890AF0CA-FA16-498D-A864-B8DC2DF28693}"/>
    <dgm:cxn modelId="{16E6E9F5-7D24-4A18-8F1F-C1FF22126E39}" type="presOf" srcId="{76B2DEF5-2DE7-4CCE-9BCC-10FB09784B23}" destId="{6934CD90-7EA4-4F79-9DCD-ED4B45BB0475}" srcOrd="0" destOrd="0" presId="urn:microsoft.com/office/officeart/2005/8/layout/chevron2"/>
    <dgm:cxn modelId="{312B1CFD-874D-4656-8697-B90D20A542D0}" srcId="{76B2DEF5-2DE7-4CCE-9BCC-10FB09784B23}" destId="{0016E80D-416D-436F-9628-5C9B5912D525}" srcOrd="0" destOrd="0" parTransId="{D456A9C4-821A-449E-89D3-52BE1431C361}" sibTransId="{886B93A0-015F-4DDB-B345-3184881D6ABB}"/>
    <dgm:cxn modelId="{9F5BF214-FA79-4237-95F2-E53A2D2B621F}" type="presParOf" srcId="{F5C90F33-E741-4B55-970E-9D3FAF9FBA7B}" destId="{10FD920D-FCED-4A8D-90EB-1DBCE94BC1A1}" srcOrd="0" destOrd="0" presId="urn:microsoft.com/office/officeart/2005/8/layout/chevron2"/>
    <dgm:cxn modelId="{24E5545E-D45C-48C2-BBA0-B601F55C4647}" type="presParOf" srcId="{10FD920D-FCED-4A8D-90EB-1DBCE94BC1A1}" destId="{6934CD90-7EA4-4F79-9DCD-ED4B45BB0475}" srcOrd="0" destOrd="0" presId="urn:microsoft.com/office/officeart/2005/8/layout/chevron2"/>
    <dgm:cxn modelId="{F12F64A9-5F02-4340-B93E-B4349AF74376}" type="presParOf" srcId="{10FD920D-FCED-4A8D-90EB-1DBCE94BC1A1}" destId="{6A94C50E-489F-4A7E-AF33-40EB9A60EAD4}" srcOrd="1" destOrd="0" presId="urn:microsoft.com/office/officeart/2005/8/layout/chevron2"/>
    <dgm:cxn modelId="{9648E8E6-6FF4-45D0-8561-9FE4CA277B73}" type="presParOf" srcId="{F5C90F33-E741-4B55-970E-9D3FAF9FBA7B}" destId="{DC43B0B5-CF36-407A-8019-6499B86BDABB}" srcOrd="1" destOrd="0" presId="urn:microsoft.com/office/officeart/2005/8/layout/chevron2"/>
    <dgm:cxn modelId="{3CBBE9EF-F3D2-45CA-8272-BA3B4744CF20}" type="presParOf" srcId="{F5C90F33-E741-4B55-970E-9D3FAF9FBA7B}" destId="{E2E5F403-55E4-456C-A4B9-2E03292AFBA3}" srcOrd="2" destOrd="0" presId="urn:microsoft.com/office/officeart/2005/8/layout/chevron2"/>
    <dgm:cxn modelId="{537094D9-0783-49CA-9D9A-89B8C572564B}" type="presParOf" srcId="{E2E5F403-55E4-456C-A4B9-2E03292AFBA3}" destId="{BDC4E131-4793-41FA-BE22-A0A581FA6510}" srcOrd="0" destOrd="0" presId="urn:microsoft.com/office/officeart/2005/8/layout/chevron2"/>
    <dgm:cxn modelId="{37A8B986-DE5A-4D73-850C-E1CD8B48294C}" type="presParOf" srcId="{E2E5F403-55E4-456C-A4B9-2E03292AFBA3}" destId="{943BC4AF-7D5C-44A0-98F4-3D08D80457C7}" srcOrd="1" destOrd="0" presId="urn:microsoft.com/office/officeart/2005/8/layout/chevron2"/>
    <dgm:cxn modelId="{AD876F12-A40B-4D17-8109-E5E3999A9264}" type="presParOf" srcId="{F5C90F33-E741-4B55-970E-9D3FAF9FBA7B}" destId="{CCFF14F0-4555-4335-A117-2F84B6A10763}" srcOrd="3" destOrd="0" presId="urn:microsoft.com/office/officeart/2005/8/layout/chevron2"/>
    <dgm:cxn modelId="{D79507A7-1315-439D-B372-3375D3DD0A9D}" type="presParOf" srcId="{F5C90F33-E741-4B55-970E-9D3FAF9FBA7B}" destId="{00146BFF-8E7D-40E8-9EEC-4FC0D754D099}" srcOrd="4" destOrd="0" presId="urn:microsoft.com/office/officeart/2005/8/layout/chevron2"/>
    <dgm:cxn modelId="{5B16FCEF-5AEC-4C8C-8524-D96B7D02F677}" type="presParOf" srcId="{00146BFF-8E7D-40E8-9EEC-4FC0D754D099}" destId="{ABF10A20-7F15-4068-A0FC-F6A82F109FE4}" srcOrd="0" destOrd="0" presId="urn:microsoft.com/office/officeart/2005/8/layout/chevron2"/>
    <dgm:cxn modelId="{3A272480-6A68-43F8-A87A-8FA73F65196D}" type="presParOf" srcId="{00146BFF-8E7D-40E8-9EEC-4FC0D754D099}" destId="{A2AC4C04-8961-4321-9713-147789BC83A6}" srcOrd="1" destOrd="0" presId="urn:microsoft.com/office/officeart/2005/8/layout/chevron2"/>
    <dgm:cxn modelId="{8CAECEB6-D856-4B75-B16B-0C7A2714EE93}" type="presParOf" srcId="{F5C90F33-E741-4B55-970E-9D3FAF9FBA7B}" destId="{61DD481B-8EFD-480E-A72C-A05224B226A3}" srcOrd="5" destOrd="0" presId="urn:microsoft.com/office/officeart/2005/8/layout/chevron2"/>
    <dgm:cxn modelId="{4484F572-7AC9-4653-BAD0-826C63024E39}" type="presParOf" srcId="{F5C90F33-E741-4B55-970E-9D3FAF9FBA7B}" destId="{3365169C-5770-4A9D-86BF-6BB27D26873A}" srcOrd="6" destOrd="0" presId="urn:microsoft.com/office/officeart/2005/8/layout/chevron2"/>
    <dgm:cxn modelId="{86778D00-0B3E-426C-A025-DFBAC399060D}" type="presParOf" srcId="{3365169C-5770-4A9D-86BF-6BB27D26873A}" destId="{6591B0D1-DEC6-4EE2-8358-A0A8FB4B7260}" srcOrd="0" destOrd="0" presId="urn:microsoft.com/office/officeart/2005/8/layout/chevron2"/>
    <dgm:cxn modelId="{5732805A-61F6-4ADE-B804-A120B14B6055}" type="presParOf" srcId="{3365169C-5770-4A9D-86BF-6BB27D26873A}" destId="{BB094305-895B-4731-AFCA-2A2F91CF924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30062E-5A4B-45B2-AB54-50BA2F6F3768}" type="doc">
      <dgm:prSet loTypeId="urn:microsoft.com/office/officeart/2005/8/layout/process1" loCatId="process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23F0F6D9-56C0-4A0F-A852-00B1EC9EF81E}">
      <dgm:prSet custT="1"/>
      <dgm:spPr/>
      <dgm:t>
        <a:bodyPr/>
        <a:lstStyle/>
        <a:p>
          <a:pPr rtl="0"/>
          <a:r>
            <a:rPr lang="ru-RU" sz="3200" dirty="0">
              <a:latin typeface="Times New Roman" pitchFamily="18" charset="0"/>
              <a:cs typeface="Times New Roman" pitchFamily="18" charset="0"/>
            </a:rPr>
            <a:t>Для этого нужно ответить на вопросы, выбрав один из вариантов; выбранный ответ запишите буквой в таблицу</a:t>
          </a:r>
          <a:br>
            <a:rPr lang="ru-RU" sz="2600" dirty="0">
              <a:latin typeface="Times New Roman" pitchFamily="18" charset="0"/>
              <a:cs typeface="Times New Roman" pitchFamily="18" charset="0"/>
            </a:rPr>
          </a:br>
          <a:endParaRPr lang="ru-RU" sz="2600" dirty="0">
            <a:latin typeface="Times New Roman" pitchFamily="18" charset="0"/>
            <a:cs typeface="Times New Roman" pitchFamily="18" charset="0"/>
          </a:endParaRPr>
        </a:p>
      </dgm:t>
    </dgm:pt>
    <dgm:pt modelId="{2132ABA3-C1B6-4482-8AA8-D999140418BA}" type="parTrans" cxnId="{D28635BF-F896-4FB8-98EF-4336C04DCC53}">
      <dgm:prSet/>
      <dgm:spPr/>
      <dgm:t>
        <a:bodyPr/>
        <a:lstStyle/>
        <a:p>
          <a:endParaRPr lang="ru-RU"/>
        </a:p>
      </dgm:t>
    </dgm:pt>
    <dgm:pt modelId="{793270E3-431C-439E-958D-0C023CEB961D}" type="sibTrans" cxnId="{D28635BF-F896-4FB8-98EF-4336C04DCC53}">
      <dgm:prSet/>
      <dgm:spPr/>
      <dgm:t>
        <a:bodyPr/>
        <a:lstStyle/>
        <a:p>
          <a:endParaRPr lang="ru-RU"/>
        </a:p>
      </dgm:t>
    </dgm:pt>
    <dgm:pt modelId="{E81DE581-7E93-4A08-AE73-24EDD651BD3A}" type="pres">
      <dgm:prSet presAssocID="{AB30062E-5A4B-45B2-AB54-50BA2F6F3768}" presName="Name0" presStyleCnt="0">
        <dgm:presLayoutVars>
          <dgm:dir/>
          <dgm:resizeHandles val="exact"/>
        </dgm:presLayoutVars>
      </dgm:prSet>
      <dgm:spPr/>
    </dgm:pt>
    <dgm:pt modelId="{90917B81-A691-4EA4-AD92-7AEBB851E93F}" type="pres">
      <dgm:prSet presAssocID="{23F0F6D9-56C0-4A0F-A852-00B1EC9EF81E}" presName="node" presStyleLbl="node1" presStyleIdx="0" presStyleCnt="1">
        <dgm:presLayoutVars>
          <dgm:bulletEnabled val="1"/>
        </dgm:presLayoutVars>
      </dgm:prSet>
      <dgm:spPr/>
    </dgm:pt>
  </dgm:ptLst>
  <dgm:cxnLst>
    <dgm:cxn modelId="{E0EEF3A3-AB86-497F-AD51-B8FC6F73D895}" type="presOf" srcId="{23F0F6D9-56C0-4A0F-A852-00B1EC9EF81E}" destId="{90917B81-A691-4EA4-AD92-7AEBB851E93F}" srcOrd="0" destOrd="0" presId="urn:microsoft.com/office/officeart/2005/8/layout/process1"/>
    <dgm:cxn modelId="{D28635BF-F896-4FB8-98EF-4336C04DCC53}" srcId="{AB30062E-5A4B-45B2-AB54-50BA2F6F3768}" destId="{23F0F6D9-56C0-4A0F-A852-00B1EC9EF81E}" srcOrd="0" destOrd="0" parTransId="{2132ABA3-C1B6-4482-8AA8-D999140418BA}" sibTransId="{793270E3-431C-439E-958D-0C023CEB961D}"/>
    <dgm:cxn modelId="{17D6E7CF-719B-4809-A726-C7EA8BB66C45}" type="presOf" srcId="{AB30062E-5A4B-45B2-AB54-50BA2F6F3768}" destId="{E81DE581-7E93-4A08-AE73-24EDD651BD3A}" srcOrd="0" destOrd="0" presId="urn:microsoft.com/office/officeart/2005/8/layout/process1"/>
    <dgm:cxn modelId="{2ADA5CC9-0C03-4FE3-BA1A-65B5603808F3}" type="presParOf" srcId="{E81DE581-7E93-4A08-AE73-24EDD651BD3A}" destId="{90917B81-A691-4EA4-AD92-7AEBB851E93F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12D3F1-12E6-488D-B8F0-E5230EB5C1D2}" type="doc">
      <dgm:prSet loTypeId="urn:microsoft.com/office/officeart/2005/8/layout/bProcess3" loCatId="process" qsTypeId="urn:microsoft.com/office/officeart/2005/8/quickstyle/simple3" qsCatId="simple" csTypeId="urn:microsoft.com/office/officeart/2005/8/colors/colorful1#16" csCatId="colorful" phldr="1"/>
      <dgm:spPr/>
      <dgm:t>
        <a:bodyPr/>
        <a:lstStyle/>
        <a:p>
          <a:endParaRPr lang="ru-RU"/>
        </a:p>
      </dgm:t>
    </dgm:pt>
    <dgm:pt modelId="{EA4877A9-3781-4935-8E0B-837440513FC5}">
      <dgm:prSet custT="1"/>
      <dgm:spPr/>
      <dgm:t>
        <a:bodyPr/>
        <a:lstStyle/>
        <a:p>
          <a:pPr algn="l" rtl="0"/>
          <a:r>
            <a: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1</a:t>
          </a:r>
          <a:r>
            <a:rPr lang="kk-KZ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.</a:t>
          </a:r>
          <a:r>
            <a: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Почему нельзя загрязнять воду?</a:t>
          </a:r>
        </a:p>
        <a:p>
          <a:pPr algn="l" rtl="0"/>
          <a:r>
            <a:rPr lang="ru-RU" sz="2000" dirty="0">
              <a:latin typeface="Times New Roman" pitchFamily="18" charset="0"/>
              <a:cs typeface="Times New Roman" pitchFamily="18" charset="0"/>
            </a:rPr>
            <a:t>Д – Потому что воды у нас и так мало </a:t>
          </a:r>
        </a:p>
        <a:p>
          <a:pPr algn="l" rtl="0"/>
          <a:r>
            <a:rPr lang="ru-RU" sz="2000" dirty="0">
              <a:latin typeface="Times New Roman" pitchFamily="18" charset="0"/>
              <a:cs typeface="Times New Roman" pitchFamily="18" charset="0"/>
            </a:rPr>
            <a:t>Я – Потому что будет некрасивый цвет воды</a:t>
          </a:r>
        </a:p>
      </dgm:t>
    </dgm:pt>
    <dgm:pt modelId="{56B24055-68C5-47BD-9595-BEAE08AE98BD}" type="parTrans" cxnId="{206CB0D0-8BA9-4352-B53F-089FE3EF2E2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5AA84BA-120C-4737-8D43-62E969FDFEED}" type="sibTrans" cxnId="{206CB0D0-8BA9-4352-B53F-089FE3EF2E27}">
      <dgm:prSet custT="1"/>
      <dgm:spPr/>
      <dgm:t>
        <a:bodyPr/>
        <a:lstStyle/>
        <a:p>
          <a:endParaRPr lang="ru-RU" sz="600" dirty="0">
            <a:latin typeface="Times New Roman" pitchFamily="18" charset="0"/>
            <a:cs typeface="Times New Roman" pitchFamily="18" charset="0"/>
          </a:endParaRPr>
        </a:p>
      </dgm:t>
    </dgm:pt>
    <dgm:pt modelId="{BAA50487-79D7-437B-A071-0E1208B155AA}">
      <dgm:prSet custT="1"/>
      <dgm:spPr/>
      <dgm:t>
        <a:bodyPr/>
        <a:lstStyle/>
        <a:p>
          <a:pPr algn="l" rtl="0"/>
          <a:r>
            <a: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2. Есть ли в природе ненужные и бесполезные живые существа?</a:t>
          </a:r>
        </a:p>
        <a:p>
          <a:pPr algn="l" rtl="0"/>
          <a:r>
            <a:rPr lang="ru-RU" sz="2000" dirty="0">
              <a:latin typeface="Times New Roman" pitchFamily="18" charset="0"/>
              <a:cs typeface="Times New Roman" pitchFamily="18" charset="0"/>
            </a:rPr>
            <a:t> Н – Да, например, оса. Она больно кусается</a:t>
          </a:r>
        </a:p>
        <a:p>
          <a:pPr algn="l" rtl="0"/>
          <a:r>
            <a:rPr lang="ru-RU" sz="2000" dirty="0">
              <a:latin typeface="Times New Roman" pitchFamily="18" charset="0"/>
              <a:cs typeface="Times New Roman" pitchFamily="18" charset="0"/>
            </a:rPr>
            <a:t> Р – Нет. В природе всё полезное и нужное</a:t>
          </a:r>
        </a:p>
      </dgm:t>
    </dgm:pt>
    <dgm:pt modelId="{33B346C5-D90D-4AB0-A0A3-3DF3D01332CC}" type="parTrans" cxnId="{971B39EE-355F-4734-A05B-B237A8E75112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8B07AE0-9A1D-442F-8BD5-4B5B360E63CC}" type="sibTrans" cxnId="{971B39EE-355F-4734-A05B-B237A8E75112}">
      <dgm:prSet custT="1"/>
      <dgm:spPr/>
      <dgm:t>
        <a:bodyPr/>
        <a:lstStyle/>
        <a:p>
          <a:endParaRPr lang="ru-RU" sz="600" dirty="0">
            <a:latin typeface="Times New Roman" pitchFamily="18" charset="0"/>
            <a:cs typeface="Times New Roman" pitchFamily="18" charset="0"/>
          </a:endParaRPr>
        </a:p>
      </dgm:t>
    </dgm:pt>
    <dgm:pt modelId="{2D362439-497E-46EE-9F44-FC6F81ACD94D}">
      <dgm:prSet custT="1"/>
      <dgm:spPr/>
      <dgm:t>
        <a:bodyPr/>
        <a:lstStyle/>
        <a:p>
          <a:pPr algn="l" rtl="0"/>
          <a:r>
            <a: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3.Какие животные и растения занесены в Красную книгу?</a:t>
          </a:r>
        </a:p>
        <a:p>
          <a:pPr algn="l" rtl="0"/>
          <a:r>
            <a:rPr lang="ru-RU" sz="2000" dirty="0">
              <a:latin typeface="Times New Roman" pitchFamily="18" charset="0"/>
              <a:cs typeface="Times New Roman" pitchFamily="18" charset="0"/>
            </a:rPr>
            <a:t>Г – Те, которым грозит полное исчезновение с лица Земли</a:t>
          </a:r>
        </a:p>
        <a:p>
          <a:pPr algn="l" rtl="0"/>
          <a:r>
            <a:rPr lang="ru-RU" sz="2000" dirty="0">
              <a:latin typeface="Times New Roman" pitchFamily="18" charset="0"/>
              <a:cs typeface="Times New Roman" pitchFamily="18" charset="0"/>
            </a:rPr>
            <a:t>Т – Красивые</a:t>
          </a:r>
        </a:p>
      </dgm:t>
    </dgm:pt>
    <dgm:pt modelId="{1E61643B-83E6-4F61-8E55-848AF74A7850}" type="parTrans" cxnId="{507F7AFA-6FF9-40BC-B318-1F7574E72A9D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A8C2561D-A815-4A06-B1FB-BB4B908CEDF7}" type="sibTrans" cxnId="{507F7AFA-6FF9-40BC-B318-1F7574E72A9D}">
      <dgm:prSet custT="1"/>
      <dgm:spPr/>
      <dgm:t>
        <a:bodyPr/>
        <a:lstStyle/>
        <a:p>
          <a:endParaRPr lang="ru-RU" sz="600" dirty="0">
            <a:latin typeface="Times New Roman" pitchFamily="18" charset="0"/>
            <a:cs typeface="Times New Roman" pitchFamily="18" charset="0"/>
          </a:endParaRPr>
        </a:p>
      </dgm:t>
    </dgm:pt>
    <dgm:pt modelId="{06A0C21F-2633-4E60-909D-AB63D8927CC5}">
      <dgm:prSet custT="1"/>
      <dgm:spPr/>
      <dgm:t>
        <a:bodyPr/>
        <a:lstStyle/>
        <a:p>
          <a:pPr algn="l" rtl="0"/>
          <a:r>
            <a: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4. Почему человеку нужно заботиться о редких животных и растениях? </a:t>
          </a:r>
        </a:p>
        <a:p>
          <a:pPr algn="l" rtl="0"/>
          <a:r>
            <a:rPr lang="ru-RU" sz="2000" dirty="0">
              <a:latin typeface="Times New Roman" pitchFamily="18" charset="0"/>
              <a:cs typeface="Times New Roman" pitchFamily="18" charset="0"/>
            </a:rPr>
            <a:t>У – Потому что их осталось мало, и они могут совсем исчезнуть</a:t>
          </a:r>
        </a:p>
        <a:p>
          <a:pPr algn="l" rtl="0"/>
          <a:r>
            <a:rPr lang="ru-RU" sz="2000" dirty="0">
              <a:latin typeface="Times New Roman" pitchFamily="18" charset="0"/>
              <a:cs typeface="Times New Roman" pitchFamily="18" charset="0"/>
            </a:rPr>
            <a:t>Е – Потому что их можно будет потом взять домой</a:t>
          </a:r>
        </a:p>
      </dgm:t>
    </dgm:pt>
    <dgm:pt modelId="{727E069D-FE91-4C73-A5A1-1A9485920646}" type="parTrans" cxnId="{00830D5D-589A-4DF4-A55F-4B0A7EFE4292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4BA0EF6-9C5D-47A6-A806-F925A9E3D4AA}" type="sibTrans" cxnId="{00830D5D-589A-4DF4-A55F-4B0A7EFE4292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C8A352A-BAA2-49D9-8C5C-FBE760DD4D3B}" type="pres">
      <dgm:prSet presAssocID="{6D12D3F1-12E6-488D-B8F0-E5230EB5C1D2}" presName="Name0" presStyleCnt="0">
        <dgm:presLayoutVars>
          <dgm:dir/>
          <dgm:resizeHandles val="exact"/>
        </dgm:presLayoutVars>
      </dgm:prSet>
      <dgm:spPr/>
    </dgm:pt>
    <dgm:pt modelId="{18CCF924-770B-4642-8F85-EAF49151F562}" type="pres">
      <dgm:prSet presAssocID="{EA4877A9-3781-4935-8E0B-837440513FC5}" presName="node" presStyleLbl="node1" presStyleIdx="0" presStyleCnt="4" custScaleY="125450">
        <dgm:presLayoutVars>
          <dgm:bulletEnabled val="1"/>
        </dgm:presLayoutVars>
      </dgm:prSet>
      <dgm:spPr/>
    </dgm:pt>
    <dgm:pt modelId="{E4F57887-4F16-4883-8DB6-50E6BAD40F89}" type="pres">
      <dgm:prSet presAssocID="{25AA84BA-120C-4737-8D43-62E969FDFEED}" presName="sibTrans" presStyleLbl="sibTrans1D1" presStyleIdx="0" presStyleCnt="3"/>
      <dgm:spPr/>
    </dgm:pt>
    <dgm:pt modelId="{85BE9385-8857-46A3-9C26-00B6CE34C828}" type="pres">
      <dgm:prSet presAssocID="{25AA84BA-120C-4737-8D43-62E969FDFEED}" presName="connectorText" presStyleLbl="sibTrans1D1" presStyleIdx="0" presStyleCnt="3"/>
      <dgm:spPr/>
    </dgm:pt>
    <dgm:pt modelId="{4405D916-A439-4297-ABC5-11F08EC5E1D6}" type="pres">
      <dgm:prSet presAssocID="{BAA50487-79D7-437B-A071-0E1208B155AA}" presName="node" presStyleLbl="node1" presStyleIdx="1" presStyleCnt="4" custScaleY="125450">
        <dgm:presLayoutVars>
          <dgm:bulletEnabled val="1"/>
        </dgm:presLayoutVars>
      </dgm:prSet>
      <dgm:spPr/>
    </dgm:pt>
    <dgm:pt modelId="{01E0F753-4A94-450E-AC5B-9911BB5FB126}" type="pres">
      <dgm:prSet presAssocID="{D8B07AE0-9A1D-442F-8BD5-4B5B360E63CC}" presName="sibTrans" presStyleLbl="sibTrans1D1" presStyleIdx="1" presStyleCnt="3"/>
      <dgm:spPr/>
    </dgm:pt>
    <dgm:pt modelId="{1E8C4CE5-9BC6-4561-B1EB-F463F56E7B93}" type="pres">
      <dgm:prSet presAssocID="{D8B07AE0-9A1D-442F-8BD5-4B5B360E63CC}" presName="connectorText" presStyleLbl="sibTrans1D1" presStyleIdx="1" presStyleCnt="3"/>
      <dgm:spPr/>
    </dgm:pt>
    <dgm:pt modelId="{4A20F40F-1538-4DAE-9172-BD8EFABAB55B}" type="pres">
      <dgm:prSet presAssocID="{2D362439-497E-46EE-9F44-FC6F81ACD94D}" presName="node" presStyleLbl="node1" presStyleIdx="2" presStyleCnt="4" custScaleY="135176">
        <dgm:presLayoutVars>
          <dgm:bulletEnabled val="1"/>
        </dgm:presLayoutVars>
      </dgm:prSet>
      <dgm:spPr/>
    </dgm:pt>
    <dgm:pt modelId="{2E607D71-F6CF-4A5F-A445-2AE50367DA42}" type="pres">
      <dgm:prSet presAssocID="{A8C2561D-A815-4A06-B1FB-BB4B908CEDF7}" presName="sibTrans" presStyleLbl="sibTrans1D1" presStyleIdx="2" presStyleCnt="3"/>
      <dgm:spPr/>
    </dgm:pt>
    <dgm:pt modelId="{5296B5DD-6854-4B19-97DB-3575785AB4BC}" type="pres">
      <dgm:prSet presAssocID="{A8C2561D-A815-4A06-B1FB-BB4B908CEDF7}" presName="connectorText" presStyleLbl="sibTrans1D1" presStyleIdx="2" presStyleCnt="3"/>
      <dgm:spPr/>
    </dgm:pt>
    <dgm:pt modelId="{9E2C8A93-42F8-4A4D-B09B-63D06F94D90B}" type="pres">
      <dgm:prSet presAssocID="{06A0C21F-2633-4E60-909D-AB63D8927CC5}" presName="node" presStyleLbl="node1" presStyleIdx="3" presStyleCnt="4" custScaleY="132821">
        <dgm:presLayoutVars>
          <dgm:bulletEnabled val="1"/>
        </dgm:presLayoutVars>
      </dgm:prSet>
      <dgm:spPr/>
    </dgm:pt>
  </dgm:ptLst>
  <dgm:cxnLst>
    <dgm:cxn modelId="{6BD6C303-042C-4908-970F-022C85B393E7}" type="presOf" srcId="{6D12D3F1-12E6-488D-B8F0-E5230EB5C1D2}" destId="{7C8A352A-BAA2-49D9-8C5C-FBE760DD4D3B}" srcOrd="0" destOrd="0" presId="urn:microsoft.com/office/officeart/2005/8/layout/bProcess3"/>
    <dgm:cxn modelId="{0814EB05-0368-4437-87ED-40FB100646EA}" type="presOf" srcId="{BAA50487-79D7-437B-A071-0E1208B155AA}" destId="{4405D916-A439-4297-ABC5-11F08EC5E1D6}" srcOrd="0" destOrd="0" presId="urn:microsoft.com/office/officeart/2005/8/layout/bProcess3"/>
    <dgm:cxn modelId="{AA3F7C0D-01D6-4F80-84EE-962B3A9B9E2B}" type="presOf" srcId="{EA4877A9-3781-4935-8E0B-837440513FC5}" destId="{18CCF924-770B-4642-8F85-EAF49151F562}" srcOrd="0" destOrd="0" presId="urn:microsoft.com/office/officeart/2005/8/layout/bProcess3"/>
    <dgm:cxn modelId="{1ADB701B-3EE6-40A9-A725-91D460985D80}" type="presOf" srcId="{06A0C21F-2633-4E60-909D-AB63D8927CC5}" destId="{9E2C8A93-42F8-4A4D-B09B-63D06F94D90B}" srcOrd="0" destOrd="0" presId="urn:microsoft.com/office/officeart/2005/8/layout/bProcess3"/>
    <dgm:cxn modelId="{4E90F11D-AB53-4E56-99AB-2CA64586740A}" type="presOf" srcId="{D8B07AE0-9A1D-442F-8BD5-4B5B360E63CC}" destId="{01E0F753-4A94-450E-AC5B-9911BB5FB126}" srcOrd="0" destOrd="0" presId="urn:microsoft.com/office/officeart/2005/8/layout/bProcess3"/>
    <dgm:cxn modelId="{00830D5D-589A-4DF4-A55F-4B0A7EFE4292}" srcId="{6D12D3F1-12E6-488D-B8F0-E5230EB5C1D2}" destId="{06A0C21F-2633-4E60-909D-AB63D8927CC5}" srcOrd="3" destOrd="0" parTransId="{727E069D-FE91-4C73-A5A1-1A9485920646}" sibTransId="{14BA0EF6-9C5D-47A6-A806-F925A9E3D4AA}"/>
    <dgm:cxn modelId="{FBD6A986-1970-4917-8831-5F8376A29EBE}" type="presOf" srcId="{A8C2561D-A815-4A06-B1FB-BB4B908CEDF7}" destId="{5296B5DD-6854-4B19-97DB-3575785AB4BC}" srcOrd="1" destOrd="0" presId="urn:microsoft.com/office/officeart/2005/8/layout/bProcess3"/>
    <dgm:cxn modelId="{D991F9AD-1411-455C-B5BD-A1A8CCD0787D}" type="presOf" srcId="{25AA84BA-120C-4737-8D43-62E969FDFEED}" destId="{E4F57887-4F16-4883-8DB6-50E6BAD40F89}" srcOrd="0" destOrd="0" presId="urn:microsoft.com/office/officeart/2005/8/layout/bProcess3"/>
    <dgm:cxn modelId="{6BDC79B0-8B57-4339-A904-49E0B8190EFC}" type="presOf" srcId="{25AA84BA-120C-4737-8D43-62E969FDFEED}" destId="{85BE9385-8857-46A3-9C26-00B6CE34C828}" srcOrd="1" destOrd="0" presId="urn:microsoft.com/office/officeart/2005/8/layout/bProcess3"/>
    <dgm:cxn modelId="{FA7A9EB7-86ED-42E8-BF52-0FFB8F13FF86}" type="presOf" srcId="{A8C2561D-A815-4A06-B1FB-BB4B908CEDF7}" destId="{2E607D71-F6CF-4A5F-A445-2AE50367DA42}" srcOrd="0" destOrd="0" presId="urn:microsoft.com/office/officeart/2005/8/layout/bProcess3"/>
    <dgm:cxn modelId="{206CB0D0-8BA9-4352-B53F-089FE3EF2E27}" srcId="{6D12D3F1-12E6-488D-B8F0-E5230EB5C1D2}" destId="{EA4877A9-3781-4935-8E0B-837440513FC5}" srcOrd="0" destOrd="0" parTransId="{56B24055-68C5-47BD-9595-BEAE08AE98BD}" sibTransId="{25AA84BA-120C-4737-8D43-62E969FDFEED}"/>
    <dgm:cxn modelId="{4BB72DE2-BA24-489E-9DB2-B4AA323D4F4A}" type="presOf" srcId="{2D362439-497E-46EE-9F44-FC6F81ACD94D}" destId="{4A20F40F-1538-4DAE-9172-BD8EFABAB55B}" srcOrd="0" destOrd="0" presId="urn:microsoft.com/office/officeart/2005/8/layout/bProcess3"/>
    <dgm:cxn modelId="{971B39EE-355F-4734-A05B-B237A8E75112}" srcId="{6D12D3F1-12E6-488D-B8F0-E5230EB5C1D2}" destId="{BAA50487-79D7-437B-A071-0E1208B155AA}" srcOrd="1" destOrd="0" parTransId="{33B346C5-D90D-4AB0-A0A3-3DF3D01332CC}" sibTransId="{D8B07AE0-9A1D-442F-8BD5-4B5B360E63CC}"/>
    <dgm:cxn modelId="{507F7AFA-6FF9-40BC-B318-1F7574E72A9D}" srcId="{6D12D3F1-12E6-488D-B8F0-E5230EB5C1D2}" destId="{2D362439-497E-46EE-9F44-FC6F81ACD94D}" srcOrd="2" destOrd="0" parTransId="{1E61643B-83E6-4F61-8E55-848AF74A7850}" sibTransId="{A8C2561D-A815-4A06-B1FB-BB4B908CEDF7}"/>
    <dgm:cxn modelId="{8CCA6CFE-D6AB-4F35-AAC0-89B29FA6E3B0}" type="presOf" srcId="{D8B07AE0-9A1D-442F-8BD5-4B5B360E63CC}" destId="{1E8C4CE5-9BC6-4561-B1EB-F463F56E7B93}" srcOrd="1" destOrd="0" presId="urn:microsoft.com/office/officeart/2005/8/layout/bProcess3"/>
    <dgm:cxn modelId="{A966BE7A-109A-474E-ACAB-640B370B9B5B}" type="presParOf" srcId="{7C8A352A-BAA2-49D9-8C5C-FBE760DD4D3B}" destId="{18CCF924-770B-4642-8F85-EAF49151F562}" srcOrd="0" destOrd="0" presId="urn:microsoft.com/office/officeart/2005/8/layout/bProcess3"/>
    <dgm:cxn modelId="{5E17D51F-60DA-4C98-9374-3B48AED45742}" type="presParOf" srcId="{7C8A352A-BAA2-49D9-8C5C-FBE760DD4D3B}" destId="{E4F57887-4F16-4883-8DB6-50E6BAD40F89}" srcOrd="1" destOrd="0" presId="urn:microsoft.com/office/officeart/2005/8/layout/bProcess3"/>
    <dgm:cxn modelId="{7E09D817-B8EB-4743-9644-650AC12FAED3}" type="presParOf" srcId="{E4F57887-4F16-4883-8DB6-50E6BAD40F89}" destId="{85BE9385-8857-46A3-9C26-00B6CE34C828}" srcOrd="0" destOrd="0" presId="urn:microsoft.com/office/officeart/2005/8/layout/bProcess3"/>
    <dgm:cxn modelId="{DB3028E5-259E-42CD-A06D-46A167AA4892}" type="presParOf" srcId="{7C8A352A-BAA2-49D9-8C5C-FBE760DD4D3B}" destId="{4405D916-A439-4297-ABC5-11F08EC5E1D6}" srcOrd="2" destOrd="0" presId="urn:microsoft.com/office/officeart/2005/8/layout/bProcess3"/>
    <dgm:cxn modelId="{642BF52F-CADF-4BB5-84A6-A1FA8860D48B}" type="presParOf" srcId="{7C8A352A-BAA2-49D9-8C5C-FBE760DD4D3B}" destId="{01E0F753-4A94-450E-AC5B-9911BB5FB126}" srcOrd="3" destOrd="0" presId="urn:microsoft.com/office/officeart/2005/8/layout/bProcess3"/>
    <dgm:cxn modelId="{073E2345-8D3B-436B-B68A-ACA70E9ACE67}" type="presParOf" srcId="{01E0F753-4A94-450E-AC5B-9911BB5FB126}" destId="{1E8C4CE5-9BC6-4561-B1EB-F463F56E7B93}" srcOrd="0" destOrd="0" presId="urn:microsoft.com/office/officeart/2005/8/layout/bProcess3"/>
    <dgm:cxn modelId="{C95F7D3C-EDC2-4D21-83DC-0B3C46A6A09E}" type="presParOf" srcId="{7C8A352A-BAA2-49D9-8C5C-FBE760DD4D3B}" destId="{4A20F40F-1538-4DAE-9172-BD8EFABAB55B}" srcOrd="4" destOrd="0" presId="urn:microsoft.com/office/officeart/2005/8/layout/bProcess3"/>
    <dgm:cxn modelId="{1DC07E8C-1AA7-4C2B-9F76-519EDDD021FB}" type="presParOf" srcId="{7C8A352A-BAA2-49D9-8C5C-FBE760DD4D3B}" destId="{2E607D71-F6CF-4A5F-A445-2AE50367DA42}" srcOrd="5" destOrd="0" presId="urn:microsoft.com/office/officeart/2005/8/layout/bProcess3"/>
    <dgm:cxn modelId="{7720605A-3F35-4460-8754-13739CFCC15A}" type="presParOf" srcId="{2E607D71-F6CF-4A5F-A445-2AE50367DA42}" destId="{5296B5DD-6854-4B19-97DB-3575785AB4BC}" srcOrd="0" destOrd="0" presId="urn:microsoft.com/office/officeart/2005/8/layout/bProcess3"/>
    <dgm:cxn modelId="{77A45BB5-70D1-43B5-98D1-46716AE21F09}" type="presParOf" srcId="{7C8A352A-BAA2-49D9-8C5C-FBE760DD4D3B}" destId="{9E2C8A93-42F8-4A4D-B09B-63D06F94D90B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54C1CF0-AD4A-4FD7-B9B9-65959AC77436}" type="doc">
      <dgm:prSet loTypeId="urn:microsoft.com/office/officeart/2005/8/layout/hierarchy3" loCatId="hierarchy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1C08AF9-42DF-416C-8382-7C830AC2B03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Вы знаете, как можно определить, готова ли земля к посадке. Пользуясь подсказками, попробуйте определить готовность почвы к посадке растений. Для этого нужно взять комок земли и бросить с высоты 1 метра. По тому, как он ударится об землю, можно судить, готова ли земля к посадке.</a:t>
          </a:r>
        </a:p>
      </dgm:t>
    </dgm:pt>
    <dgm:pt modelId="{E939580A-6940-4AE2-A7F5-9827ED7D1259}" type="parTrans" cxnId="{080BD697-AD49-40FB-904A-57D3BD1DE49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242C0A0-4363-471E-8DEF-E1F4EBB7609D}" type="sibTrans" cxnId="{080BD697-AD49-40FB-904A-57D3BD1DE49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95E5EEC-7B03-49D1-B86D-E3C2FF09CA04}" type="pres">
      <dgm:prSet presAssocID="{254C1CF0-AD4A-4FD7-B9B9-65959AC7743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BE91393-9B2C-46DB-AFE9-B2948C1B9E43}" type="pres">
      <dgm:prSet presAssocID="{81C08AF9-42DF-416C-8382-7C830AC2B03F}" presName="root" presStyleCnt="0"/>
      <dgm:spPr/>
    </dgm:pt>
    <dgm:pt modelId="{CF43E40C-5DB8-4364-BB53-8F97EEBBFA13}" type="pres">
      <dgm:prSet presAssocID="{81C08AF9-42DF-416C-8382-7C830AC2B03F}" presName="rootComposite" presStyleCnt="0"/>
      <dgm:spPr/>
    </dgm:pt>
    <dgm:pt modelId="{AE3313F9-D86B-4FE5-BE58-44993F02CCD9}" type="pres">
      <dgm:prSet presAssocID="{81C08AF9-42DF-416C-8382-7C830AC2B03F}" presName="rootText" presStyleLbl="node1" presStyleIdx="0" presStyleCnt="1"/>
      <dgm:spPr/>
    </dgm:pt>
    <dgm:pt modelId="{A222ABB4-DB58-4DD1-9670-CA17F619A66A}" type="pres">
      <dgm:prSet presAssocID="{81C08AF9-42DF-416C-8382-7C830AC2B03F}" presName="rootConnector" presStyleLbl="node1" presStyleIdx="0" presStyleCnt="1"/>
      <dgm:spPr/>
    </dgm:pt>
    <dgm:pt modelId="{D2AB3595-2F5B-4EA7-89CC-6BC3385C5125}" type="pres">
      <dgm:prSet presAssocID="{81C08AF9-42DF-416C-8382-7C830AC2B03F}" presName="childShape" presStyleCnt="0"/>
      <dgm:spPr/>
    </dgm:pt>
  </dgm:ptLst>
  <dgm:cxnLst>
    <dgm:cxn modelId="{A15F0A35-D199-471A-9F89-4252DD4F16AD}" type="presOf" srcId="{81C08AF9-42DF-416C-8382-7C830AC2B03F}" destId="{A222ABB4-DB58-4DD1-9670-CA17F619A66A}" srcOrd="1" destOrd="0" presId="urn:microsoft.com/office/officeart/2005/8/layout/hierarchy3"/>
    <dgm:cxn modelId="{080BD697-AD49-40FB-904A-57D3BD1DE495}" srcId="{254C1CF0-AD4A-4FD7-B9B9-65959AC77436}" destId="{81C08AF9-42DF-416C-8382-7C830AC2B03F}" srcOrd="0" destOrd="0" parTransId="{E939580A-6940-4AE2-A7F5-9827ED7D1259}" sibTransId="{A242C0A0-4363-471E-8DEF-E1F4EBB7609D}"/>
    <dgm:cxn modelId="{473B04B1-5FAA-4C71-8E69-48984ECF042D}" type="presOf" srcId="{254C1CF0-AD4A-4FD7-B9B9-65959AC77436}" destId="{895E5EEC-7B03-49D1-B86D-E3C2FF09CA04}" srcOrd="0" destOrd="0" presId="urn:microsoft.com/office/officeart/2005/8/layout/hierarchy3"/>
    <dgm:cxn modelId="{48874BBF-606C-4ADA-A810-A165D834255D}" type="presOf" srcId="{81C08AF9-42DF-416C-8382-7C830AC2B03F}" destId="{AE3313F9-D86B-4FE5-BE58-44993F02CCD9}" srcOrd="0" destOrd="0" presId="urn:microsoft.com/office/officeart/2005/8/layout/hierarchy3"/>
    <dgm:cxn modelId="{958CF4A1-DF3B-4272-8F20-069218719D96}" type="presParOf" srcId="{895E5EEC-7B03-49D1-B86D-E3C2FF09CA04}" destId="{ABE91393-9B2C-46DB-AFE9-B2948C1B9E43}" srcOrd="0" destOrd="0" presId="urn:microsoft.com/office/officeart/2005/8/layout/hierarchy3"/>
    <dgm:cxn modelId="{6CAABFAF-4BB9-44FF-A4A4-F928A9279EBE}" type="presParOf" srcId="{ABE91393-9B2C-46DB-AFE9-B2948C1B9E43}" destId="{CF43E40C-5DB8-4364-BB53-8F97EEBBFA13}" srcOrd="0" destOrd="0" presId="urn:microsoft.com/office/officeart/2005/8/layout/hierarchy3"/>
    <dgm:cxn modelId="{F970AEFE-8FDD-49E1-8332-30F02831629E}" type="presParOf" srcId="{CF43E40C-5DB8-4364-BB53-8F97EEBBFA13}" destId="{AE3313F9-D86B-4FE5-BE58-44993F02CCD9}" srcOrd="0" destOrd="0" presId="urn:microsoft.com/office/officeart/2005/8/layout/hierarchy3"/>
    <dgm:cxn modelId="{D67494E8-8363-48DB-9626-35342D5A3EFB}" type="presParOf" srcId="{CF43E40C-5DB8-4364-BB53-8F97EEBBFA13}" destId="{A222ABB4-DB58-4DD1-9670-CA17F619A66A}" srcOrd="1" destOrd="0" presId="urn:microsoft.com/office/officeart/2005/8/layout/hierarchy3"/>
    <dgm:cxn modelId="{77CE5920-F6A5-436B-BFCC-CC2F3396D801}" type="presParOf" srcId="{ABE91393-9B2C-46DB-AFE9-B2948C1B9E43}" destId="{D2AB3595-2F5B-4EA7-89CC-6BC3385C512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5C6B02-7547-45CE-861D-4C45A177C60F}" type="doc">
      <dgm:prSet loTypeId="urn:microsoft.com/office/officeart/2005/8/layout/vList2" loCatId="list" qsTypeId="urn:microsoft.com/office/officeart/2005/8/quickstyle/simple3" qsCatId="simple" csTypeId="urn:microsoft.com/office/officeart/2005/8/colors/colorful1#13" csCatId="colorful"/>
      <dgm:spPr/>
      <dgm:t>
        <a:bodyPr/>
        <a:lstStyle/>
        <a:p>
          <a:endParaRPr lang="ru-RU"/>
        </a:p>
      </dgm:t>
    </dgm:pt>
    <dgm:pt modelId="{0F1982FC-0450-4EB6-8596-690655B136A9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Комок земли сомнется от удара – значит </a:t>
          </a:r>
          <a:r>
            <a:rPr lang="ru-RU" i="1" dirty="0">
              <a:latin typeface="Times New Roman" pitchFamily="18" charset="0"/>
              <a:cs typeface="Times New Roman" pitchFamily="18" charset="0"/>
            </a:rPr>
            <a:t>…__________________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32FA613-3C37-4D2A-9E96-37D625FE25D4}" type="parTrans" cxnId="{B4024CE5-251D-4BEE-A780-CF50A1F5119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27A6240-8C7B-4C20-BC3C-DC02CF5FEAB0}" type="sibTrans" cxnId="{B4024CE5-251D-4BEE-A780-CF50A1F5119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6EB0E18-C488-4947-BBEC-A29A032838B1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Комок земли рассыплется на мелкие кусочки – </a:t>
          </a:r>
          <a:r>
            <a:rPr lang="ru-RU" i="1" dirty="0">
              <a:latin typeface="Times New Roman" pitchFamily="18" charset="0"/>
              <a:cs typeface="Times New Roman" pitchFamily="18" charset="0"/>
            </a:rPr>
            <a:t>…___________________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45565C8-FB2F-4B1C-830C-135F6BC9DEF1}" type="parTrans" cxnId="{C65A8564-E5EE-4D7C-90E5-ACDBB63641C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2B836C-2A92-4CE6-95DB-5AD0905BF3D1}" type="sibTrans" cxnId="{C65A8564-E5EE-4D7C-90E5-ACDBB63641C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C80FDD-98E2-4071-A8DF-815A9E70F0F5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Комок земли развалится на несколько частей – </a:t>
          </a:r>
          <a:r>
            <a:rPr lang="ru-RU" i="1" dirty="0">
              <a:latin typeface="Times New Roman" pitchFamily="18" charset="0"/>
              <a:cs typeface="Times New Roman" pitchFamily="18" charset="0"/>
            </a:rPr>
            <a:t>… __________________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DE0221A-18D8-4B56-B2A0-70180E0196FE}" type="parTrans" cxnId="{F15B0449-AD06-49ED-8D3E-72AA4C0B03D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A2CCFD-28C2-49B4-8AFE-992B98F55A28}" type="sibTrans" cxnId="{F15B0449-AD06-49ED-8D3E-72AA4C0B03D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FCD566-DD57-4AB7-B1BF-38499930EBD9}" type="pres">
      <dgm:prSet presAssocID="{C85C6B02-7547-45CE-861D-4C45A177C60F}" presName="linear" presStyleCnt="0">
        <dgm:presLayoutVars>
          <dgm:animLvl val="lvl"/>
          <dgm:resizeHandles val="exact"/>
        </dgm:presLayoutVars>
      </dgm:prSet>
      <dgm:spPr/>
    </dgm:pt>
    <dgm:pt modelId="{E5F9429A-D45C-4DD6-AED7-B28CB5618CCB}" type="pres">
      <dgm:prSet presAssocID="{0F1982FC-0450-4EB6-8596-690655B136A9}" presName="parentText" presStyleLbl="node1" presStyleIdx="0" presStyleCnt="3" custLinFactY="-15206" custLinFactNeighborX="-749" custLinFactNeighborY="-100000">
        <dgm:presLayoutVars>
          <dgm:chMax val="0"/>
          <dgm:bulletEnabled val="1"/>
        </dgm:presLayoutVars>
      </dgm:prSet>
      <dgm:spPr/>
    </dgm:pt>
    <dgm:pt modelId="{AC869E0F-E6D7-4B07-B217-9BCD28D70ED4}" type="pres">
      <dgm:prSet presAssocID="{B27A6240-8C7B-4C20-BC3C-DC02CF5FEAB0}" presName="spacer" presStyleCnt="0"/>
      <dgm:spPr/>
    </dgm:pt>
    <dgm:pt modelId="{907CAF6B-9BBE-4E07-887A-A1D26B36AC07}" type="pres">
      <dgm:prSet presAssocID="{66EB0E18-C488-4947-BBEC-A29A032838B1}" presName="parentText" presStyleLbl="node1" presStyleIdx="1" presStyleCnt="3" custLinFactNeighborX="126" custLinFactNeighborY="33240">
        <dgm:presLayoutVars>
          <dgm:chMax val="0"/>
          <dgm:bulletEnabled val="1"/>
        </dgm:presLayoutVars>
      </dgm:prSet>
      <dgm:spPr/>
    </dgm:pt>
    <dgm:pt modelId="{8E72461F-9C29-4D06-AD3B-BEFE4297D213}" type="pres">
      <dgm:prSet presAssocID="{052B836C-2A92-4CE6-95DB-5AD0905BF3D1}" presName="spacer" presStyleCnt="0"/>
      <dgm:spPr/>
    </dgm:pt>
    <dgm:pt modelId="{81B16F6F-7A56-4A98-8479-3073654D3252}" type="pres">
      <dgm:prSet presAssocID="{60C80FDD-98E2-4071-A8DF-815A9E70F0F5}" presName="parentText" presStyleLbl="node1" presStyleIdx="2" presStyleCnt="3" custLinFactY="20019" custLinFactNeighborX="126" custLinFactNeighborY="100000">
        <dgm:presLayoutVars>
          <dgm:chMax val="0"/>
          <dgm:bulletEnabled val="1"/>
        </dgm:presLayoutVars>
      </dgm:prSet>
      <dgm:spPr/>
    </dgm:pt>
  </dgm:ptLst>
  <dgm:cxnLst>
    <dgm:cxn modelId="{10755D0A-F964-4EC5-80E1-99C07D6A15AB}" type="presOf" srcId="{C85C6B02-7547-45CE-861D-4C45A177C60F}" destId="{60FCD566-DD57-4AB7-B1BF-38499930EBD9}" srcOrd="0" destOrd="0" presId="urn:microsoft.com/office/officeart/2005/8/layout/vList2"/>
    <dgm:cxn modelId="{944D9822-B6BC-49E5-8E6E-92458AADD171}" type="presOf" srcId="{60C80FDD-98E2-4071-A8DF-815A9E70F0F5}" destId="{81B16F6F-7A56-4A98-8479-3073654D3252}" srcOrd="0" destOrd="0" presId="urn:microsoft.com/office/officeart/2005/8/layout/vList2"/>
    <dgm:cxn modelId="{6C704032-9AEB-4A11-8705-657EF42A0F20}" type="presOf" srcId="{66EB0E18-C488-4947-BBEC-A29A032838B1}" destId="{907CAF6B-9BBE-4E07-887A-A1D26B36AC07}" srcOrd="0" destOrd="0" presId="urn:microsoft.com/office/officeart/2005/8/layout/vList2"/>
    <dgm:cxn modelId="{C65A8564-E5EE-4D7C-90E5-ACDBB63641CA}" srcId="{C85C6B02-7547-45CE-861D-4C45A177C60F}" destId="{66EB0E18-C488-4947-BBEC-A29A032838B1}" srcOrd="1" destOrd="0" parTransId="{945565C8-FB2F-4B1C-830C-135F6BC9DEF1}" sibTransId="{052B836C-2A92-4CE6-95DB-5AD0905BF3D1}"/>
    <dgm:cxn modelId="{F15B0449-AD06-49ED-8D3E-72AA4C0B03D3}" srcId="{C85C6B02-7547-45CE-861D-4C45A177C60F}" destId="{60C80FDD-98E2-4071-A8DF-815A9E70F0F5}" srcOrd="2" destOrd="0" parTransId="{6DE0221A-18D8-4B56-B2A0-70180E0196FE}" sibTransId="{24A2CCFD-28C2-49B4-8AFE-992B98F55A28}"/>
    <dgm:cxn modelId="{1871E96A-BF69-433D-93CC-8CB0AEB44651}" type="presOf" srcId="{0F1982FC-0450-4EB6-8596-690655B136A9}" destId="{E5F9429A-D45C-4DD6-AED7-B28CB5618CCB}" srcOrd="0" destOrd="0" presId="urn:microsoft.com/office/officeart/2005/8/layout/vList2"/>
    <dgm:cxn modelId="{B4024CE5-251D-4BEE-A780-CF50A1F51197}" srcId="{C85C6B02-7547-45CE-861D-4C45A177C60F}" destId="{0F1982FC-0450-4EB6-8596-690655B136A9}" srcOrd="0" destOrd="0" parTransId="{C32FA613-3C37-4D2A-9E96-37D625FE25D4}" sibTransId="{B27A6240-8C7B-4C20-BC3C-DC02CF5FEAB0}"/>
    <dgm:cxn modelId="{500F6657-8233-407C-9783-D690516AD100}" type="presParOf" srcId="{60FCD566-DD57-4AB7-B1BF-38499930EBD9}" destId="{E5F9429A-D45C-4DD6-AED7-B28CB5618CCB}" srcOrd="0" destOrd="0" presId="urn:microsoft.com/office/officeart/2005/8/layout/vList2"/>
    <dgm:cxn modelId="{346863AB-4105-422A-A29E-7C23D0F1D8F9}" type="presParOf" srcId="{60FCD566-DD57-4AB7-B1BF-38499930EBD9}" destId="{AC869E0F-E6D7-4B07-B217-9BCD28D70ED4}" srcOrd="1" destOrd="0" presId="urn:microsoft.com/office/officeart/2005/8/layout/vList2"/>
    <dgm:cxn modelId="{CADC89B8-6CEC-481D-96D0-D1C528BF1585}" type="presParOf" srcId="{60FCD566-DD57-4AB7-B1BF-38499930EBD9}" destId="{907CAF6B-9BBE-4E07-887A-A1D26B36AC07}" srcOrd="2" destOrd="0" presId="urn:microsoft.com/office/officeart/2005/8/layout/vList2"/>
    <dgm:cxn modelId="{E8F2F6B7-D394-4318-A374-BD68F196676A}" type="presParOf" srcId="{60FCD566-DD57-4AB7-B1BF-38499930EBD9}" destId="{8E72461F-9C29-4D06-AD3B-BEFE4297D213}" srcOrd="3" destOrd="0" presId="urn:microsoft.com/office/officeart/2005/8/layout/vList2"/>
    <dgm:cxn modelId="{952E9DEC-4393-43E4-88AF-3C7D6FE8DB97}" type="presParOf" srcId="{60FCD566-DD57-4AB7-B1BF-38499930EBD9}" destId="{81B16F6F-7A56-4A98-8479-3073654D325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22E332A-1F39-4724-84D1-8526E97294CE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0ECA142-C4AE-4889-8010-41483C427041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1. Измерьте и вычислите площадь одной страницы учебника:</a:t>
          </a:r>
        </a:p>
      </dgm:t>
    </dgm:pt>
    <dgm:pt modelId="{01915D95-2C66-4179-8DEC-49BD1D094F31}" type="parTrans" cxnId="{B266F226-081B-4E24-B26D-7CF28C8CE0D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0C9AD58-0AF9-493A-8513-F1B6FED4298A}" type="sibTrans" cxnId="{B266F226-081B-4E24-B26D-7CF28C8CE0D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7957F0D-AACC-4791-996B-53D26E8E4B91}">
      <dgm:prSet/>
      <dgm:spPr/>
      <dgm:t>
        <a:bodyPr/>
        <a:lstStyle/>
        <a:p>
          <a:pPr algn="ctr" rtl="0"/>
          <a:r>
            <a:rPr lang="en-US" dirty="0">
              <a:latin typeface="Times New Roman" pitchFamily="18" charset="0"/>
              <a:cs typeface="Times New Roman" pitchFamily="18" charset="0"/>
            </a:rPr>
            <a:t>S 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= высота, см × ширина, см = _______ см</a:t>
          </a:r>
          <a:r>
            <a:rPr lang="ru-RU" baseline="30000" dirty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B0E7CAE-1C49-441C-90C5-B8308BCE61C9}" type="parTrans" cxnId="{4DA188BF-B925-4164-B2EE-48FB0190296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C8DB32D-246B-4228-B881-1DCF08FE216F}" type="sibTrans" cxnId="{4DA188BF-B925-4164-B2EE-48FB0190296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76EF4FA-DC50-4548-A949-B66FDA1C43A6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2. Посмотрите, сколько страниц в книге , 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N 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=  _______. Умножьте площадь одной страницы на количество страниц в учебнике:</a:t>
          </a:r>
        </a:p>
      </dgm:t>
    </dgm:pt>
    <dgm:pt modelId="{A9F97A66-7D2A-4503-847C-BC6DE3D00871}" type="parTrans" cxnId="{93E2D3F4-84A8-4E41-84CD-B7C38171431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B0907BC-BFB4-4547-8DE4-7D1EE8000D01}" type="sibTrans" cxnId="{93E2D3F4-84A8-4E41-84CD-B7C38171431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4D07C47-134D-4117-8C80-AE248A377210}">
      <dgm:prSet/>
      <dgm:spPr/>
      <dgm:t>
        <a:bodyPr/>
        <a:lstStyle/>
        <a:p>
          <a:pPr algn="ctr" rtl="0"/>
          <a:r>
            <a:rPr lang="ru-RU" dirty="0">
              <a:latin typeface="Times New Roman" pitchFamily="18" charset="0"/>
              <a:cs typeface="Times New Roman" pitchFamily="18" charset="0"/>
            </a:rPr>
            <a:t>А = 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S 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× 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N =___________________________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см</a:t>
          </a:r>
          <a:r>
            <a:rPr lang="ru-RU" baseline="30000" dirty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A9C01C0-53F2-4D76-A0DF-603EF3244488}" type="parTrans" cxnId="{D1497BEF-08E7-4F3D-8E10-C7C59F31139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B551542-FD35-4E2E-BDEB-9CEBA206E4E3}" type="sibTrans" cxnId="{D1497BEF-08E7-4F3D-8E10-C7C59F31139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779417D-9508-428E-835E-76D0C92332A3}" type="pres">
      <dgm:prSet presAssocID="{922E332A-1F39-4724-84D1-8526E97294CE}" presName="linear" presStyleCnt="0">
        <dgm:presLayoutVars>
          <dgm:animLvl val="lvl"/>
          <dgm:resizeHandles val="exact"/>
        </dgm:presLayoutVars>
      </dgm:prSet>
      <dgm:spPr/>
    </dgm:pt>
    <dgm:pt modelId="{DA5BE72B-B3A4-4967-8E17-C6F998B5542D}" type="pres">
      <dgm:prSet presAssocID="{20ECA142-C4AE-4889-8010-41483C427041}" presName="parentText" presStyleLbl="node1" presStyleIdx="0" presStyleCnt="4" custScaleY="114223" custLinFactY="-30936" custLinFactNeighborY="-100000">
        <dgm:presLayoutVars>
          <dgm:chMax val="0"/>
          <dgm:bulletEnabled val="1"/>
        </dgm:presLayoutVars>
      </dgm:prSet>
      <dgm:spPr/>
    </dgm:pt>
    <dgm:pt modelId="{A38424CF-9AA5-4728-BEFB-13AFF216E2BE}" type="pres">
      <dgm:prSet presAssocID="{40C9AD58-0AF9-493A-8513-F1B6FED4298A}" presName="spacer" presStyleCnt="0"/>
      <dgm:spPr/>
    </dgm:pt>
    <dgm:pt modelId="{9FB9B41A-FDB9-4E2F-9A86-974324DD4507}" type="pres">
      <dgm:prSet presAssocID="{F7957F0D-AACC-4791-996B-53D26E8E4B91}" presName="parentText" presStyleLbl="node1" presStyleIdx="1" presStyleCnt="4" custScaleX="78749" custScaleY="133637" custLinFactY="-7541" custLinFactNeighborX="749" custLinFactNeighborY="-100000">
        <dgm:presLayoutVars>
          <dgm:chMax val="0"/>
          <dgm:bulletEnabled val="1"/>
        </dgm:presLayoutVars>
      </dgm:prSet>
      <dgm:spPr/>
    </dgm:pt>
    <dgm:pt modelId="{70B43128-0A00-4704-A261-56E77352BCA8}" type="pres">
      <dgm:prSet presAssocID="{6C8DB32D-246B-4228-B881-1DCF08FE216F}" presName="spacer" presStyleCnt="0"/>
      <dgm:spPr/>
    </dgm:pt>
    <dgm:pt modelId="{F38DFC7C-7189-41B2-8D24-960014FB581A}" type="pres">
      <dgm:prSet presAssocID="{476EF4FA-DC50-4548-A949-B66FDA1C43A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2D920CB-EDE1-4BDF-A152-00D2E29F46E2}" type="pres">
      <dgm:prSet presAssocID="{FB0907BC-BFB4-4547-8DE4-7D1EE8000D01}" presName="spacer" presStyleCnt="0"/>
      <dgm:spPr/>
    </dgm:pt>
    <dgm:pt modelId="{572FAD2E-E769-442E-A90A-8FF4E693BF61}" type="pres">
      <dgm:prSet presAssocID="{94D07C47-134D-4117-8C80-AE248A377210}" presName="parentText" presStyleLbl="node1" presStyleIdx="3" presStyleCnt="4" custScaleX="80248" custScaleY="135893">
        <dgm:presLayoutVars>
          <dgm:chMax val="0"/>
          <dgm:bulletEnabled val="1"/>
        </dgm:presLayoutVars>
      </dgm:prSet>
      <dgm:spPr/>
    </dgm:pt>
  </dgm:ptLst>
  <dgm:cxnLst>
    <dgm:cxn modelId="{B266F226-081B-4E24-B26D-7CF28C8CE0DD}" srcId="{922E332A-1F39-4724-84D1-8526E97294CE}" destId="{20ECA142-C4AE-4889-8010-41483C427041}" srcOrd="0" destOrd="0" parTransId="{01915D95-2C66-4179-8DEC-49BD1D094F31}" sibTransId="{40C9AD58-0AF9-493A-8513-F1B6FED4298A}"/>
    <dgm:cxn modelId="{D9908588-4002-4138-B5F2-C531BC4298AE}" type="presOf" srcId="{94D07C47-134D-4117-8C80-AE248A377210}" destId="{572FAD2E-E769-442E-A90A-8FF4E693BF61}" srcOrd="0" destOrd="0" presId="urn:microsoft.com/office/officeart/2005/8/layout/vList2"/>
    <dgm:cxn modelId="{0B1BE28D-72FF-4B18-B779-52FD26DBAFB9}" type="presOf" srcId="{476EF4FA-DC50-4548-A949-B66FDA1C43A6}" destId="{F38DFC7C-7189-41B2-8D24-960014FB581A}" srcOrd="0" destOrd="0" presId="urn:microsoft.com/office/officeart/2005/8/layout/vList2"/>
    <dgm:cxn modelId="{56EF07A4-C180-42A1-88E2-91BCDF42C772}" type="presOf" srcId="{922E332A-1F39-4724-84D1-8526E97294CE}" destId="{5779417D-9508-428E-835E-76D0C92332A3}" srcOrd="0" destOrd="0" presId="urn:microsoft.com/office/officeart/2005/8/layout/vList2"/>
    <dgm:cxn modelId="{4DA188BF-B925-4164-B2EE-48FB01902966}" srcId="{922E332A-1F39-4724-84D1-8526E97294CE}" destId="{F7957F0D-AACC-4791-996B-53D26E8E4B91}" srcOrd="1" destOrd="0" parTransId="{9B0E7CAE-1C49-441C-90C5-B8308BCE61C9}" sibTransId="{6C8DB32D-246B-4228-B881-1DCF08FE216F}"/>
    <dgm:cxn modelId="{40ABE3DB-7929-40AF-AED8-CA1C00266AC9}" type="presOf" srcId="{20ECA142-C4AE-4889-8010-41483C427041}" destId="{DA5BE72B-B3A4-4967-8E17-C6F998B5542D}" srcOrd="0" destOrd="0" presId="urn:microsoft.com/office/officeart/2005/8/layout/vList2"/>
    <dgm:cxn modelId="{D1497BEF-08E7-4F3D-8E10-C7C59F311399}" srcId="{922E332A-1F39-4724-84D1-8526E97294CE}" destId="{94D07C47-134D-4117-8C80-AE248A377210}" srcOrd="3" destOrd="0" parTransId="{AA9C01C0-53F2-4D76-A0DF-603EF3244488}" sibTransId="{FB551542-FD35-4E2E-BDEB-9CEBA206E4E3}"/>
    <dgm:cxn modelId="{93E2D3F4-84A8-4E41-84CD-B7C381714319}" srcId="{922E332A-1F39-4724-84D1-8526E97294CE}" destId="{476EF4FA-DC50-4548-A949-B66FDA1C43A6}" srcOrd="2" destOrd="0" parTransId="{A9F97A66-7D2A-4503-847C-BC6DE3D00871}" sibTransId="{FB0907BC-BFB4-4547-8DE4-7D1EE8000D01}"/>
    <dgm:cxn modelId="{4B1ADCF9-D363-46FA-B0D0-DA0412C0C696}" type="presOf" srcId="{F7957F0D-AACC-4791-996B-53D26E8E4B91}" destId="{9FB9B41A-FDB9-4E2F-9A86-974324DD4507}" srcOrd="0" destOrd="0" presId="urn:microsoft.com/office/officeart/2005/8/layout/vList2"/>
    <dgm:cxn modelId="{F5B1579E-A90B-4542-86D0-EE0AC7F72366}" type="presParOf" srcId="{5779417D-9508-428E-835E-76D0C92332A3}" destId="{DA5BE72B-B3A4-4967-8E17-C6F998B5542D}" srcOrd="0" destOrd="0" presId="urn:microsoft.com/office/officeart/2005/8/layout/vList2"/>
    <dgm:cxn modelId="{8A98245C-EE05-44AB-9A49-544B8C57CE64}" type="presParOf" srcId="{5779417D-9508-428E-835E-76D0C92332A3}" destId="{A38424CF-9AA5-4728-BEFB-13AFF216E2BE}" srcOrd="1" destOrd="0" presId="urn:microsoft.com/office/officeart/2005/8/layout/vList2"/>
    <dgm:cxn modelId="{E5002285-1B07-4DC8-80CF-98DB7AE82573}" type="presParOf" srcId="{5779417D-9508-428E-835E-76D0C92332A3}" destId="{9FB9B41A-FDB9-4E2F-9A86-974324DD4507}" srcOrd="2" destOrd="0" presId="urn:microsoft.com/office/officeart/2005/8/layout/vList2"/>
    <dgm:cxn modelId="{F89554FB-07D6-46B3-8663-16A697C710F2}" type="presParOf" srcId="{5779417D-9508-428E-835E-76D0C92332A3}" destId="{70B43128-0A00-4704-A261-56E77352BCA8}" srcOrd="3" destOrd="0" presId="urn:microsoft.com/office/officeart/2005/8/layout/vList2"/>
    <dgm:cxn modelId="{0BF158FB-7BC0-4D98-A31B-ACB62B235FD0}" type="presParOf" srcId="{5779417D-9508-428E-835E-76D0C92332A3}" destId="{F38DFC7C-7189-41B2-8D24-960014FB581A}" srcOrd="4" destOrd="0" presId="urn:microsoft.com/office/officeart/2005/8/layout/vList2"/>
    <dgm:cxn modelId="{0794B9BB-07D1-480A-9240-4367FE49CB1E}" type="presParOf" srcId="{5779417D-9508-428E-835E-76D0C92332A3}" destId="{D2D920CB-EDE1-4BDF-A152-00D2E29F46E2}" srcOrd="5" destOrd="0" presId="urn:microsoft.com/office/officeart/2005/8/layout/vList2"/>
    <dgm:cxn modelId="{9149BEB5-4E91-4906-BC29-1F96F08F9BB0}" type="presParOf" srcId="{5779417D-9508-428E-835E-76D0C92332A3}" destId="{572FAD2E-E769-442E-A90A-8FF4E693BF6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3555D69-3512-4CDD-9329-5375B7179252}" type="doc">
      <dgm:prSet loTypeId="urn:microsoft.com/office/officeart/2005/8/layout/vList2" loCatId="list" qsTypeId="urn:microsoft.com/office/officeart/2005/8/quickstyle/simple3" qsCatId="simple" csTypeId="urn:microsoft.com/office/officeart/2005/8/colors/colorful1#14" csCatId="colorful" phldr="1"/>
      <dgm:spPr/>
      <dgm:t>
        <a:bodyPr/>
        <a:lstStyle/>
        <a:p>
          <a:endParaRPr lang="ru-RU"/>
        </a:p>
      </dgm:t>
    </dgm:pt>
    <dgm:pt modelId="{5AAC2ACC-9E3D-4314-83FD-E311D3BDA729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3. Найдите в конце любой книги указание, каким тиражом был выпушен учебник, и  умножьте предыдущий результат на тираж учебника: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В = А × тираж _____________см</a:t>
          </a:r>
          <a:r>
            <a:rPr lang="ru-RU" b="1" baseline="30000" dirty="0">
              <a:latin typeface="Times New Roman" pitchFamily="18" charset="0"/>
              <a:cs typeface="Times New Roman" pitchFamily="18" charset="0"/>
            </a:rPr>
            <a:t>2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F8D04E78-1763-465A-BB1A-A5A13469A622}" type="parTrans" cxnId="{99DAF727-61DD-4971-B49B-44D1B1B88E3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1918DEF-D401-4794-B3AE-1CB90B23575B}" type="sibTrans" cxnId="{99DAF727-61DD-4971-B49B-44D1B1B88E3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C280FE2-520E-4FCF-BA48-DD00C4B94C7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4. Выразите результат в квадратных метрах.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Не забудьте, что 1 м</a:t>
          </a:r>
          <a:r>
            <a:rPr lang="ru-RU" b="1" baseline="30000" dirty="0">
              <a:latin typeface="Times New Roman" pitchFamily="18" charset="0"/>
              <a:cs typeface="Times New Roman" pitchFamily="18" charset="0"/>
            </a:rPr>
            <a:t>2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=100 см</a:t>
          </a:r>
          <a:r>
            <a:rPr lang="ru-RU" b="1" baseline="30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 </a:t>
          </a:r>
        </a:p>
      </dgm:t>
    </dgm:pt>
    <dgm:pt modelId="{7F78A2F0-EF3D-4CD7-9E92-2A4EE7B69965}" type="parTrans" cxnId="{D686C0D3-32AA-4E67-A327-15B0BA31736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A1C8A18-283E-4DD5-834C-D492639652DE}" type="sibTrans" cxnId="{D686C0D3-32AA-4E67-A327-15B0BA31736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E75EFF7-5C70-4336-BE65-1EBCBE1946E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5. Площадь всего учебника умножьте на 2,5, и получится результат, какую площадь леса нужно вырубить для того, чтобы напечатать один учебник. </a:t>
          </a:r>
        </a:p>
      </dgm:t>
    </dgm:pt>
    <dgm:pt modelId="{E003F9BE-F784-4B0F-89D8-4937EF907907}" type="parTrans" cxnId="{8E095498-9F18-41D4-B7ED-3BAF31CF101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9DD5BC4-E3AE-4497-9502-2ECF2392092E}" type="sibTrans" cxnId="{8E095498-9F18-41D4-B7ED-3BAF31CF101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AA91744-0B85-4126-9948-E27BAC292F3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6. Сколько учебников вы используете всего в год? Рассчитайте, сколько уходит леса на печать всех учебников.</a:t>
          </a:r>
        </a:p>
      </dgm:t>
    </dgm:pt>
    <dgm:pt modelId="{26F2B834-43E3-4975-A518-C64200FD0F6C}" type="parTrans" cxnId="{45B45000-E6C4-4B53-BD22-99119C27483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4F6F940-21BE-4974-8F2D-D82BCDDBDC1B}" type="sibTrans" cxnId="{45B45000-E6C4-4B53-BD22-99119C27483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B09D43B-16E0-471A-9AE7-1B324A44BE87}" type="pres">
      <dgm:prSet presAssocID="{33555D69-3512-4CDD-9329-5375B7179252}" presName="linear" presStyleCnt="0">
        <dgm:presLayoutVars>
          <dgm:animLvl val="lvl"/>
          <dgm:resizeHandles val="exact"/>
        </dgm:presLayoutVars>
      </dgm:prSet>
      <dgm:spPr/>
    </dgm:pt>
    <dgm:pt modelId="{5FE4B83C-66C7-417B-AB98-5F736D6A415F}" type="pres">
      <dgm:prSet presAssocID="{5AAC2ACC-9E3D-4314-83FD-E311D3BDA72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822D6E2-AA19-436A-BDCA-028068DD2FC4}" type="pres">
      <dgm:prSet presAssocID="{01918DEF-D401-4794-B3AE-1CB90B23575B}" presName="spacer" presStyleCnt="0"/>
      <dgm:spPr/>
    </dgm:pt>
    <dgm:pt modelId="{957A2853-177F-4BF5-AC42-348186BBC8AC}" type="pres">
      <dgm:prSet presAssocID="{DC280FE2-520E-4FCF-BA48-DD00C4B94C7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64818FB-BBEC-4FFF-89CF-A067F15B1D1E}" type="pres">
      <dgm:prSet presAssocID="{4A1C8A18-283E-4DD5-834C-D492639652DE}" presName="spacer" presStyleCnt="0"/>
      <dgm:spPr/>
    </dgm:pt>
    <dgm:pt modelId="{586FF3FB-3A54-40A2-A6F7-4B47187B4818}" type="pres">
      <dgm:prSet presAssocID="{AE75EFF7-5C70-4336-BE65-1EBCBE1946E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628085C-B4DB-4888-BA06-18B27B7EE54B}" type="pres">
      <dgm:prSet presAssocID="{69DD5BC4-E3AE-4497-9502-2ECF2392092E}" presName="spacer" presStyleCnt="0"/>
      <dgm:spPr/>
    </dgm:pt>
    <dgm:pt modelId="{1EBA0271-76FC-4B2C-ABCB-831D48F7014C}" type="pres">
      <dgm:prSet presAssocID="{DAA91744-0B85-4126-9948-E27BAC292F3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45B45000-E6C4-4B53-BD22-99119C274832}" srcId="{33555D69-3512-4CDD-9329-5375B7179252}" destId="{DAA91744-0B85-4126-9948-E27BAC292F30}" srcOrd="3" destOrd="0" parTransId="{26F2B834-43E3-4975-A518-C64200FD0F6C}" sibTransId="{34F6F940-21BE-4974-8F2D-D82BCDDBDC1B}"/>
    <dgm:cxn modelId="{F9FB961E-C1E3-4410-95D7-D29E399A6437}" type="presOf" srcId="{5AAC2ACC-9E3D-4314-83FD-E311D3BDA729}" destId="{5FE4B83C-66C7-417B-AB98-5F736D6A415F}" srcOrd="0" destOrd="0" presId="urn:microsoft.com/office/officeart/2005/8/layout/vList2"/>
    <dgm:cxn modelId="{99DAF727-61DD-4971-B49B-44D1B1B88E38}" srcId="{33555D69-3512-4CDD-9329-5375B7179252}" destId="{5AAC2ACC-9E3D-4314-83FD-E311D3BDA729}" srcOrd="0" destOrd="0" parTransId="{F8D04E78-1763-465A-BB1A-A5A13469A622}" sibTransId="{01918DEF-D401-4794-B3AE-1CB90B23575B}"/>
    <dgm:cxn modelId="{BB356B2D-060F-4DA2-A6F5-A3CCF4F4CCFD}" type="presOf" srcId="{AE75EFF7-5C70-4336-BE65-1EBCBE1946EC}" destId="{586FF3FB-3A54-40A2-A6F7-4B47187B4818}" srcOrd="0" destOrd="0" presId="urn:microsoft.com/office/officeart/2005/8/layout/vList2"/>
    <dgm:cxn modelId="{8E095498-9F18-41D4-B7ED-3BAF31CF1011}" srcId="{33555D69-3512-4CDD-9329-5375B7179252}" destId="{AE75EFF7-5C70-4336-BE65-1EBCBE1946EC}" srcOrd="2" destOrd="0" parTransId="{E003F9BE-F784-4B0F-89D8-4937EF907907}" sibTransId="{69DD5BC4-E3AE-4497-9502-2ECF2392092E}"/>
    <dgm:cxn modelId="{C9AE4B9E-96B7-4BCD-8DF3-29A9A0591262}" type="presOf" srcId="{DC280FE2-520E-4FCF-BA48-DD00C4B94C70}" destId="{957A2853-177F-4BF5-AC42-348186BBC8AC}" srcOrd="0" destOrd="0" presId="urn:microsoft.com/office/officeart/2005/8/layout/vList2"/>
    <dgm:cxn modelId="{41F0B1AA-71A6-4ABC-B80D-E6FA087DF972}" type="presOf" srcId="{33555D69-3512-4CDD-9329-5375B7179252}" destId="{FB09D43B-16E0-471A-9AE7-1B324A44BE87}" srcOrd="0" destOrd="0" presId="urn:microsoft.com/office/officeart/2005/8/layout/vList2"/>
    <dgm:cxn modelId="{D686C0D3-32AA-4E67-A327-15B0BA317369}" srcId="{33555D69-3512-4CDD-9329-5375B7179252}" destId="{DC280FE2-520E-4FCF-BA48-DD00C4B94C70}" srcOrd="1" destOrd="0" parTransId="{7F78A2F0-EF3D-4CD7-9E92-2A4EE7B69965}" sibTransId="{4A1C8A18-283E-4DD5-834C-D492639652DE}"/>
    <dgm:cxn modelId="{BDFDC7D5-7828-4BE6-9C5B-6CDC8F61F131}" type="presOf" srcId="{DAA91744-0B85-4126-9948-E27BAC292F30}" destId="{1EBA0271-76FC-4B2C-ABCB-831D48F7014C}" srcOrd="0" destOrd="0" presId="urn:microsoft.com/office/officeart/2005/8/layout/vList2"/>
    <dgm:cxn modelId="{AFD2C89C-E23A-4D36-8AF8-2F34ADEA866F}" type="presParOf" srcId="{FB09D43B-16E0-471A-9AE7-1B324A44BE87}" destId="{5FE4B83C-66C7-417B-AB98-5F736D6A415F}" srcOrd="0" destOrd="0" presId="urn:microsoft.com/office/officeart/2005/8/layout/vList2"/>
    <dgm:cxn modelId="{BE141B12-C4C3-4488-ABEC-3DA26F8AAF23}" type="presParOf" srcId="{FB09D43B-16E0-471A-9AE7-1B324A44BE87}" destId="{7822D6E2-AA19-436A-BDCA-028068DD2FC4}" srcOrd="1" destOrd="0" presId="urn:microsoft.com/office/officeart/2005/8/layout/vList2"/>
    <dgm:cxn modelId="{B91A4241-7C24-4742-A913-885117094E0A}" type="presParOf" srcId="{FB09D43B-16E0-471A-9AE7-1B324A44BE87}" destId="{957A2853-177F-4BF5-AC42-348186BBC8AC}" srcOrd="2" destOrd="0" presId="urn:microsoft.com/office/officeart/2005/8/layout/vList2"/>
    <dgm:cxn modelId="{CE27F3A8-ADD3-4E22-A685-E7184BD7DDA9}" type="presParOf" srcId="{FB09D43B-16E0-471A-9AE7-1B324A44BE87}" destId="{064818FB-BBEC-4FFF-89CF-A067F15B1D1E}" srcOrd="3" destOrd="0" presId="urn:microsoft.com/office/officeart/2005/8/layout/vList2"/>
    <dgm:cxn modelId="{3CDC3983-A284-401D-A718-A075EA1942C0}" type="presParOf" srcId="{FB09D43B-16E0-471A-9AE7-1B324A44BE87}" destId="{586FF3FB-3A54-40A2-A6F7-4B47187B4818}" srcOrd="4" destOrd="0" presId="urn:microsoft.com/office/officeart/2005/8/layout/vList2"/>
    <dgm:cxn modelId="{F8FBBE24-6DA0-4DB7-B3EF-A6B1015FD198}" type="presParOf" srcId="{FB09D43B-16E0-471A-9AE7-1B324A44BE87}" destId="{B628085C-B4DB-4888-BA06-18B27B7EE54B}" srcOrd="5" destOrd="0" presId="urn:microsoft.com/office/officeart/2005/8/layout/vList2"/>
    <dgm:cxn modelId="{523CBCFE-9EBA-43DA-965E-A685B8DCB940}" type="presParOf" srcId="{FB09D43B-16E0-471A-9AE7-1B324A44BE87}" destId="{1EBA0271-76FC-4B2C-ABCB-831D48F7014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C003952-C3B5-4B83-98F1-850E54B60987}" type="doc">
      <dgm:prSet loTypeId="urn:microsoft.com/office/officeart/2005/8/layout/vProcess5" loCatId="process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470E4303-508B-4C97-A65E-5E5ABB939C2A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Вырежьте из плотной бумаги прямоугольник размером 10×6 см, а в его центре – прямоугольник размером 3×2 см. Заклейте прямоугольник липкой лентой или скотчем.</a:t>
          </a:r>
        </a:p>
      </dgm:t>
    </dgm:pt>
    <dgm:pt modelId="{4D930A98-6E65-4EF3-B99A-A897E8CA1EB0}" type="parTrans" cxnId="{41EA8C75-F76F-4A6B-A068-3D9B5EF5FED0}">
      <dgm:prSet/>
      <dgm:spPr/>
      <dgm:t>
        <a:bodyPr/>
        <a:lstStyle/>
        <a:p>
          <a:endParaRPr lang="ru-RU" sz="2000"/>
        </a:p>
      </dgm:t>
    </dgm:pt>
    <dgm:pt modelId="{DC88B7D3-42F9-4D05-916F-CC32F00B26D4}" type="sibTrans" cxnId="{41EA8C75-F76F-4A6B-A068-3D9B5EF5FED0}">
      <dgm:prSet custT="1"/>
      <dgm:spPr/>
      <dgm:t>
        <a:bodyPr/>
        <a:lstStyle/>
        <a:p>
          <a:endParaRPr lang="ru-RU" sz="4000" dirty="0"/>
        </a:p>
      </dgm:t>
    </dgm:pt>
    <dgm:pt modelId="{40D76B34-A6CE-4799-B245-FA36F09B5FC2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Вывесите полученные образцы в пяти разных местах: на улице, в классе, дома и т.д.</a:t>
          </a:r>
        </a:p>
      </dgm:t>
    </dgm:pt>
    <dgm:pt modelId="{9AE99AAA-83FA-477E-BF8E-15ED9A9C4B8C}" type="parTrans" cxnId="{8635DCD3-CC6B-4550-861F-25CBCC426200}">
      <dgm:prSet/>
      <dgm:spPr/>
      <dgm:t>
        <a:bodyPr/>
        <a:lstStyle/>
        <a:p>
          <a:endParaRPr lang="ru-RU" sz="2000"/>
        </a:p>
      </dgm:t>
    </dgm:pt>
    <dgm:pt modelId="{93135888-C435-4801-8A2A-17F9B164B069}" type="sibTrans" cxnId="{8635DCD3-CC6B-4550-861F-25CBCC426200}">
      <dgm:prSet custT="1"/>
      <dgm:spPr/>
      <dgm:t>
        <a:bodyPr/>
        <a:lstStyle/>
        <a:p>
          <a:endParaRPr lang="ru-RU" sz="4000" dirty="0"/>
        </a:p>
      </dgm:t>
    </dgm:pt>
    <dgm:pt modelId="{EB834023-1FD8-43BE-BF02-EA617F23390E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Через три дня соберите образцы и оцените качество воздуха сначала визуально, а затем под микроскопом. </a:t>
          </a:r>
        </a:p>
      </dgm:t>
    </dgm:pt>
    <dgm:pt modelId="{9731D433-AE76-4F90-B0B6-3871F8ABE8FD}" type="parTrans" cxnId="{42D342E2-3FBE-46E5-9C70-C778B1A3D283}">
      <dgm:prSet/>
      <dgm:spPr/>
      <dgm:t>
        <a:bodyPr/>
        <a:lstStyle/>
        <a:p>
          <a:endParaRPr lang="ru-RU" sz="2000"/>
        </a:p>
      </dgm:t>
    </dgm:pt>
    <dgm:pt modelId="{AE4D09F8-27C3-4627-BF27-ED0E61E2D195}" type="sibTrans" cxnId="{42D342E2-3FBE-46E5-9C70-C778B1A3D283}">
      <dgm:prSet/>
      <dgm:spPr/>
      <dgm:t>
        <a:bodyPr/>
        <a:lstStyle/>
        <a:p>
          <a:endParaRPr lang="ru-RU" sz="2000"/>
        </a:p>
      </dgm:t>
    </dgm:pt>
    <dgm:pt modelId="{961953D9-198F-424C-99F0-EEE8BFD2A681}" type="pres">
      <dgm:prSet presAssocID="{6C003952-C3B5-4B83-98F1-850E54B60987}" presName="outerComposite" presStyleCnt="0">
        <dgm:presLayoutVars>
          <dgm:chMax val="5"/>
          <dgm:dir/>
          <dgm:resizeHandles val="exact"/>
        </dgm:presLayoutVars>
      </dgm:prSet>
      <dgm:spPr/>
    </dgm:pt>
    <dgm:pt modelId="{1DBD4D43-3A98-497A-93E1-80E9D493B31C}" type="pres">
      <dgm:prSet presAssocID="{6C003952-C3B5-4B83-98F1-850E54B60987}" presName="dummyMaxCanvas" presStyleCnt="0">
        <dgm:presLayoutVars/>
      </dgm:prSet>
      <dgm:spPr/>
    </dgm:pt>
    <dgm:pt modelId="{19ED30CD-5C34-4ACC-A6C0-474C601C3253}" type="pres">
      <dgm:prSet presAssocID="{6C003952-C3B5-4B83-98F1-850E54B60987}" presName="ThreeNodes_1" presStyleLbl="node1" presStyleIdx="0" presStyleCnt="3" custScaleY="114554">
        <dgm:presLayoutVars>
          <dgm:bulletEnabled val="1"/>
        </dgm:presLayoutVars>
      </dgm:prSet>
      <dgm:spPr/>
    </dgm:pt>
    <dgm:pt modelId="{408AF879-741F-40C6-A96C-874398FB1069}" type="pres">
      <dgm:prSet presAssocID="{6C003952-C3B5-4B83-98F1-850E54B60987}" presName="ThreeNodes_2" presStyleLbl="node1" presStyleIdx="1" presStyleCnt="3" custScaleY="107981">
        <dgm:presLayoutVars>
          <dgm:bulletEnabled val="1"/>
        </dgm:presLayoutVars>
      </dgm:prSet>
      <dgm:spPr/>
    </dgm:pt>
    <dgm:pt modelId="{15C44A38-622C-4F2F-846B-DF986D798B09}" type="pres">
      <dgm:prSet presAssocID="{6C003952-C3B5-4B83-98F1-850E54B60987}" presName="ThreeNodes_3" presStyleLbl="node1" presStyleIdx="2" presStyleCnt="3" custScaleY="115962">
        <dgm:presLayoutVars>
          <dgm:bulletEnabled val="1"/>
        </dgm:presLayoutVars>
      </dgm:prSet>
      <dgm:spPr/>
    </dgm:pt>
    <dgm:pt modelId="{1D8BA855-9399-4FEE-8100-D3E45DC7262B}" type="pres">
      <dgm:prSet presAssocID="{6C003952-C3B5-4B83-98F1-850E54B60987}" presName="ThreeConn_1-2" presStyleLbl="fgAccFollowNode1" presStyleIdx="0" presStyleCnt="2">
        <dgm:presLayoutVars>
          <dgm:bulletEnabled val="1"/>
        </dgm:presLayoutVars>
      </dgm:prSet>
      <dgm:spPr/>
    </dgm:pt>
    <dgm:pt modelId="{1FE67EEA-64B2-4250-9929-A153F65D6027}" type="pres">
      <dgm:prSet presAssocID="{6C003952-C3B5-4B83-98F1-850E54B60987}" presName="ThreeConn_2-3" presStyleLbl="fgAccFollowNode1" presStyleIdx="1" presStyleCnt="2">
        <dgm:presLayoutVars>
          <dgm:bulletEnabled val="1"/>
        </dgm:presLayoutVars>
      </dgm:prSet>
      <dgm:spPr/>
    </dgm:pt>
    <dgm:pt modelId="{846EF5F1-F271-4047-B97E-8FAB5F1140FA}" type="pres">
      <dgm:prSet presAssocID="{6C003952-C3B5-4B83-98F1-850E54B60987}" presName="ThreeNodes_1_text" presStyleLbl="node1" presStyleIdx="2" presStyleCnt="3">
        <dgm:presLayoutVars>
          <dgm:bulletEnabled val="1"/>
        </dgm:presLayoutVars>
      </dgm:prSet>
      <dgm:spPr/>
    </dgm:pt>
    <dgm:pt modelId="{B1B35C41-98BB-4023-ABF7-6907656F376F}" type="pres">
      <dgm:prSet presAssocID="{6C003952-C3B5-4B83-98F1-850E54B60987}" presName="ThreeNodes_2_text" presStyleLbl="node1" presStyleIdx="2" presStyleCnt="3">
        <dgm:presLayoutVars>
          <dgm:bulletEnabled val="1"/>
        </dgm:presLayoutVars>
      </dgm:prSet>
      <dgm:spPr/>
    </dgm:pt>
    <dgm:pt modelId="{E928236D-2850-4288-A47D-42E3410E47BF}" type="pres">
      <dgm:prSet presAssocID="{6C003952-C3B5-4B83-98F1-850E54B6098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DDE63F13-16B2-467B-9C52-37BE11D4C135}" type="presOf" srcId="{DC88B7D3-42F9-4D05-916F-CC32F00B26D4}" destId="{1D8BA855-9399-4FEE-8100-D3E45DC7262B}" srcOrd="0" destOrd="0" presId="urn:microsoft.com/office/officeart/2005/8/layout/vProcess5"/>
    <dgm:cxn modelId="{59ED8F43-23D4-408B-91C0-0F7980AA45BA}" type="presOf" srcId="{6C003952-C3B5-4B83-98F1-850E54B60987}" destId="{961953D9-198F-424C-99F0-EEE8BFD2A681}" srcOrd="0" destOrd="0" presId="urn:microsoft.com/office/officeart/2005/8/layout/vProcess5"/>
    <dgm:cxn modelId="{474C4F45-4142-4DC0-8A94-27BDF45EF968}" type="presOf" srcId="{40D76B34-A6CE-4799-B245-FA36F09B5FC2}" destId="{B1B35C41-98BB-4023-ABF7-6907656F376F}" srcOrd="1" destOrd="0" presId="urn:microsoft.com/office/officeart/2005/8/layout/vProcess5"/>
    <dgm:cxn modelId="{3D2AC24B-4239-4AE8-91DB-057199D4A9DB}" type="presOf" srcId="{EB834023-1FD8-43BE-BF02-EA617F23390E}" destId="{E928236D-2850-4288-A47D-42E3410E47BF}" srcOrd="1" destOrd="0" presId="urn:microsoft.com/office/officeart/2005/8/layout/vProcess5"/>
    <dgm:cxn modelId="{41EA8C75-F76F-4A6B-A068-3D9B5EF5FED0}" srcId="{6C003952-C3B5-4B83-98F1-850E54B60987}" destId="{470E4303-508B-4C97-A65E-5E5ABB939C2A}" srcOrd="0" destOrd="0" parTransId="{4D930A98-6E65-4EF3-B99A-A897E8CA1EB0}" sibTransId="{DC88B7D3-42F9-4D05-916F-CC32F00B26D4}"/>
    <dgm:cxn modelId="{25F83A86-08FE-4AB9-93EC-A092CEF035FA}" type="presOf" srcId="{93135888-C435-4801-8A2A-17F9B164B069}" destId="{1FE67EEA-64B2-4250-9929-A153F65D6027}" srcOrd="0" destOrd="0" presId="urn:microsoft.com/office/officeart/2005/8/layout/vProcess5"/>
    <dgm:cxn modelId="{C0E5DD8C-350F-46BC-90B7-50CB296B3C99}" type="presOf" srcId="{470E4303-508B-4C97-A65E-5E5ABB939C2A}" destId="{846EF5F1-F271-4047-B97E-8FAB5F1140FA}" srcOrd="1" destOrd="0" presId="urn:microsoft.com/office/officeart/2005/8/layout/vProcess5"/>
    <dgm:cxn modelId="{68995DB5-5AA8-4317-AA6F-B7AA83A571E3}" type="presOf" srcId="{EB834023-1FD8-43BE-BF02-EA617F23390E}" destId="{15C44A38-622C-4F2F-846B-DF986D798B09}" srcOrd="0" destOrd="0" presId="urn:microsoft.com/office/officeart/2005/8/layout/vProcess5"/>
    <dgm:cxn modelId="{BFCB83D2-FB8F-4FC6-8F84-8CE125DEFE6C}" type="presOf" srcId="{40D76B34-A6CE-4799-B245-FA36F09B5FC2}" destId="{408AF879-741F-40C6-A96C-874398FB1069}" srcOrd="0" destOrd="0" presId="urn:microsoft.com/office/officeart/2005/8/layout/vProcess5"/>
    <dgm:cxn modelId="{8635DCD3-CC6B-4550-861F-25CBCC426200}" srcId="{6C003952-C3B5-4B83-98F1-850E54B60987}" destId="{40D76B34-A6CE-4799-B245-FA36F09B5FC2}" srcOrd="1" destOrd="0" parTransId="{9AE99AAA-83FA-477E-BF8E-15ED9A9C4B8C}" sibTransId="{93135888-C435-4801-8A2A-17F9B164B069}"/>
    <dgm:cxn modelId="{42D342E2-3FBE-46E5-9C70-C778B1A3D283}" srcId="{6C003952-C3B5-4B83-98F1-850E54B60987}" destId="{EB834023-1FD8-43BE-BF02-EA617F23390E}" srcOrd="2" destOrd="0" parTransId="{9731D433-AE76-4F90-B0B6-3871F8ABE8FD}" sibTransId="{AE4D09F8-27C3-4627-BF27-ED0E61E2D195}"/>
    <dgm:cxn modelId="{AD09DAE9-7906-42E0-9C9C-3EF5D0170ADB}" type="presOf" srcId="{470E4303-508B-4C97-A65E-5E5ABB939C2A}" destId="{19ED30CD-5C34-4ACC-A6C0-474C601C3253}" srcOrd="0" destOrd="0" presId="urn:microsoft.com/office/officeart/2005/8/layout/vProcess5"/>
    <dgm:cxn modelId="{632F5BDE-6761-4D40-8DDE-D8C6577859C6}" type="presParOf" srcId="{961953D9-198F-424C-99F0-EEE8BFD2A681}" destId="{1DBD4D43-3A98-497A-93E1-80E9D493B31C}" srcOrd="0" destOrd="0" presId="urn:microsoft.com/office/officeart/2005/8/layout/vProcess5"/>
    <dgm:cxn modelId="{54EE4826-7B3C-4C2C-A5E8-9EB4CA80655A}" type="presParOf" srcId="{961953D9-198F-424C-99F0-EEE8BFD2A681}" destId="{19ED30CD-5C34-4ACC-A6C0-474C601C3253}" srcOrd="1" destOrd="0" presId="urn:microsoft.com/office/officeart/2005/8/layout/vProcess5"/>
    <dgm:cxn modelId="{F84C2931-5C33-4D63-82E0-49242BF9681B}" type="presParOf" srcId="{961953D9-198F-424C-99F0-EEE8BFD2A681}" destId="{408AF879-741F-40C6-A96C-874398FB1069}" srcOrd="2" destOrd="0" presId="urn:microsoft.com/office/officeart/2005/8/layout/vProcess5"/>
    <dgm:cxn modelId="{F3B7A5D0-F242-461F-B2CA-7A3ED732B3A9}" type="presParOf" srcId="{961953D9-198F-424C-99F0-EEE8BFD2A681}" destId="{15C44A38-622C-4F2F-846B-DF986D798B09}" srcOrd="3" destOrd="0" presId="urn:microsoft.com/office/officeart/2005/8/layout/vProcess5"/>
    <dgm:cxn modelId="{F22E8233-9456-478D-B3C0-AE4594824907}" type="presParOf" srcId="{961953D9-198F-424C-99F0-EEE8BFD2A681}" destId="{1D8BA855-9399-4FEE-8100-D3E45DC7262B}" srcOrd="4" destOrd="0" presId="urn:microsoft.com/office/officeart/2005/8/layout/vProcess5"/>
    <dgm:cxn modelId="{2C9D732F-A189-4690-AAED-3CE0786DDB57}" type="presParOf" srcId="{961953D9-198F-424C-99F0-EEE8BFD2A681}" destId="{1FE67EEA-64B2-4250-9929-A153F65D6027}" srcOrd="5" destOrd="0" presId="urn:microsoft.com/office/officeart/2005/8/layout/vProcess5"/>
    <dgm:cxn modelId="{86722B07-FD54-4A70-B46F-0E85EAF96FA0}" type="presParOf" srcId="{961953D9-198F-424C-99F0-EEE8BFD2A681}" destId="{846EF5F1-F271-4047-B97E-8FAB5F1140FA}" srcOrd="6" destOrd="0" presId="urn:microsoft.com/office/officeart/2005/8/layout/vProcess5"/>
    <dgm:cxn modelId="{D47EFB3B-3A9C-49C1-A317-5E4EAB83562B}" type="presParOf" srcId="{961953D9-198F-424C-99F0-EEE8BFD2A681}" destId="{B1B35C41-98BB-4023-ABF7-6907656F376F}" srcOrd="7" destOrd="0" presId="urn:microsoft.com/office/officeart/2005/8/layout/vProcess5"/>
    <dgm:cxn modelId="{87DC56E3-1FE1-44B3-A533-5D887D1EE429}" type="presParOf" srcId="{961953D9-198F-424C-99F0-EEE8BFD2A681}" destId="{E928236D-2850-4288-A47D-42E3410E47BF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34CD90-7EA4-4F79-9DCD-ED4B45BB0475}">
      <dsp:nvSpPr>
        <dsp:cNvPr id="0" name=""/>
        <dsp:cNvSpPr/>
      </dsp:nvSpPr>
      <dsp:spPr>
        <a:xfrm rot="5400000">
          <a:off x="-203497" y="206919"/>
          <a:ext cx="1356648" cy="949654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1</a:t>
          </a:r>
        </a:p>
      </dsp:txBody>
      <dsp:txXfrm rot="-5400000">
        <a:off x="0" y="478249"/>
        <a:ext cx="949654" cy="406994"/>
      </dsp:txXfrm>
    </dsp:sp>
    <dsp:sp modelId="{6A94C50E-489F-4A7E-AF33-40EB9A60EAD4}">
      <dsp:nvSpPr>
        <dsp:cNvPr id="0" name=""/>
        <dsp:cNvSpPr/>
      </dsp:nvSpPr>
      <dsp:spPr>
        <a:xfrm rot="5400000">
          <a:off x="4148716" y="-3195640"/>
          <a:ext cx="881821" cy="72799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kern="1200" dirty="0">
              <a:latin typeface="Times New Roman" pitchFamily="18" charset="0"/>
              <a:cs typeface="Times New Roman" pitchFamily="18" charset="0"/>
            </a:rPr>
            <a:t>Все связано со всем</a:t>
          </a:r>
        </a:p>
      </dsp:txBody>
      <dsp:txXfrm rot="-5400000">
        <a:off x="949655" y="46468"/>
        <a:ext cx="7236898" cy="795727"/>
      </dsp:txXfrm>
    </dsp:sp>
    <dsp:sp modelId="{BDC4E131-4793-41FA-BE22-A0A581FA6510}">
      <dsp:nvSpPr>
        <dsp:cNvPr id="0" name=""/>
        <dsp:cNvSpPr/>
      </dsp:nvSpPr>
      <dsp:spPr>
        <a:xfrm rot="5400000">
          <a:off x="-203497" y="1418138"/>
          <a:ext cx="1356648" cy="949654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2</a:t>
          </a:r>
        </a:p>
      </dsp:txBody>
      <dsp:txXfrm rot="-5400000">
        <a:off x="0" y="1689468"/>
        <a:ext cx="949654" cy="406994"/>
      </dsp:txXfrm>
    </dsp:sp>
    <dsp:sp modelId="{943BC4AF-7D5C-44A0-98F4-3D08D80457C7}">
      <dsp:nvSpPr>
        <dsp:cNvPr id="0" name=""/>
        <dsp:cNvSpPr/>
      </dsp:nvSpPr>
      <dsp:spPr>
        <a:xfrm rot="5400000">
          <a:off x="4148716" y="-1984420"/>
          <a:ext cx="881821" cy="72799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kern="1200" dirty="0">
              <a:latin typeface="Times New Roman" pitchFamily="18" charset="0"/>
              <a:cs typeface="Times New Roman" pitchFamily="18" charset="0"/>
            </a:rPr>
            <a:t>Все должно куда-то деваться</a:t>
          </a:r>
        </a:p>
      </dsp:txBody>
      <dsp:txXfrm rot="-5400000">
        <a:off x="949655" y="1257688"/>
        <a:ext cx="7236898" cy="795727"/>
      </dsp:txXfrm>
    </dsp:sp>
    <dsp:sp modelId="{ABF10A20-7F15-4068-A0FC-F6A82F109FE4}">
      <dsp:nvSpPr>
        <dsp:cNvPr id="0" name=""/>
        <dsp:cNvSpPr/>
      </dsp:nvSpPr>
      <dsp:spPr>
        <a:xfrm rot="5400000">
          <a:off x="-203497" y="2629358"/>
          <a:ext cx="1356648" cy="949654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3</a:t>
          </a:r>
        </a:p>
      </dsp:txBody>
      <dsp:txXfrm rot="-5400000">
        <a:off x="0" y="2900688"/>
        <a:ext cx="949654" cy="406994"/>
      </dsp:txXfrm>
    </dsp:sp>
    <dsp:sp modelId="{A2AC4C04-8961-4321-9713-147789BC83A6}">
      <dsp:nvSpPr>
        <dsp:cNvPr id="0" name=""/>
        <dsp:cNvSpPr/>
      </dsp:nvSpPr>
      <dsp:spPr>
        <a:xfrm rot="5400000">
          <a:off x="4148716" y="-773200"/>
          <a:ext cx="881821" cy="72799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kern="1200" dirty="0">
              <a:latin typeface="Times New Roman" pitchFamily="18" charset="0"/>
              <a:cs typeface="Times New Roman" pitchFamily="18" charset="0"/>
            </a:rPr>
            <a:t>Природа "знает" лучше</a:t>
          </a:r>
        </a:p>
      </dsp:txBody>
      <dsp:txXfrm rot="-5400000">
        <a:off x="949655" y="2468908"/>
        <a:ext cx="7236898" cy="795727"/>
      </dsp:txXfrm>
    </dsp:sp>
    <dsp:sp modelId="{6591B0D1-DEC6-4EE2-8358-A0A8FB4B7260}">
      <dsp:nvSpPr>
        <dsp:cNvPr id="0" name=""/>
        <dsp:cNvSpPr/>
      </dsp:nvSpPr>
      <dsp:spPr>
        <a:xfrm rot="5400000">
          <a:off x="-203497" y="3840578"/>
          <a:ext cx="1356648" cy="949654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4</a:t>
          </a:r>
        </a:p>
      </dsp:txBody>
      <dsp:txXfrm rot="-5400000">
        <a:off x="0" y="4111908"/>
        <a:ext cx="949654" cy="406994"/>
      </dsp:txXfrm>
    </dsp:sp>
    <dsp:sp modelId="{BB094305-895B-4731-AFCA-2A2F91CF924D}">
      <dsp:nvSpPr>
        <dsp:cNvPr id="0" name=""/>
        <dsp:cNvSpPr/>
      </dsp:nvSpPr>
      <dsp:spPr>
        <a:xfrm rot="5400000">
          <a:off x="4148716" y="438019"/>
          <a:ext cx="881821" cy="72799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kern="1200" dirty="0">
              <a:latin typeface="Times New Roman" pitchFamily="18" charset="0"/>
              <a:cs typeface="Times New Roman" pitchFamily="18" charset="0"/>
            </a:rPr>
            <a:t>Ничто не дается даром</a:t>
          </a:r>
        </a:p>
      </dsp:txBody>
      <dsp:txXfrm rot="-5400000">
        <a:off x="949655" y="3680128"/>
        <a:ext cx="7236898" cy="7957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917B81-A691-4EA4-AD92-7AEBB851E93F}">
      <dsp:nvSpPr>
        <dsp:cNvPr id="0" name=""/>
        <dsp:cNvSpPr/>
      </dsp:nvSpPr>
      <dsp:spPr>
        <a:xfrm>
          <a:off x="0" y="340609"/>
          <a:ext cx="3297560" cy="45753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Для этого нужно ответить на вопросы, выбрав один из вариантов; выбранный ответ запишите буквой в таблицу</a:t>
          </a:r>
          <a:br>
            <a:rPr lang="ru-RU" sz="2600" kern="1200" dirty="0">
              <a:latin typeface="Times New Roman" pitchFamily="18" charset="0"/>
              <a:cs typeface="Times New Roman" pitchFamily="18" charset="0"/>
            </a:rPr>
          </a:b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40609"/>
        <a:ext cx="3297560" cy="45753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F57887-4F16-4883-8DB6-50E6BAD40F89}">
      <dsp:nvSpPr>
        <dsp:cNvPr id="0" name=""/>
        <dsp:cNvSpPr/>
      </dsp:nvSpPr>
      <dsp:spPr>
        <a:xfrm>
          <a:off x="3881774" y="1272016"/>
          <a:ext cx="7712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71202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47330" y="1313723"/>
        <a:ext cx="40090" cy="8025"/>
      </dsp:txXfrm>
    </dsp:sp>
    <dsp:sp modelId="{18CCF924-770B-4642-8F85-EAF49151F562}">
      <dsp:nvSpPr>
        <dsp:cNvPr id="0" name=""/>
        <dsp:cNvSpPr/>
      </dsp:nvSpPr>
      <dsp:spPr>
        <a:xfrm>
          <a:off x="397477" y="5744"/>
          <a:ext cx="3486097" cy="262398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1</a:t>
          </a:r>
          <a:r>
            <a:rPr lang="kk-KZ" sz="20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.</a:t>
          </a:r>
          <a:r>
            <a:rPr lang="ru-RU" sz="20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Почему нельзя загрязнять воду?</a:t>
          </a:r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Д – Потому что воды у нас и так мало </a:t>
          </a:r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Я – Потому что будет некрасивый цвет воды</a:t>
          </a:r>
        </a:p>
      </dsp:txBody>
      <dsp:txXfrm>
        <a:off x="397477" y="5744"/>
        <a:ext cx="3486097" cy="2623985"/>
      </dsp:txXfrm>
    </dsp:sp>
    <dsp:sp modelId="{01E0F753-4A94-450E-AC5B-9911BB5FB126}">
      <dsp:nvSpPr>
        <dsp:cNvPr id="0" name=""/>
        <dsp:cNvSpPr/>
      </dsp:nvSpPr>
      <dsp:spPr>
        <a:xfrm>
          <a:off x="2140526" y="2627929"/>
          <a:ext cx="4287899" cy="771202"/>
        </a:xfrm>
        <a:custGeom>
          <a:avLst/>
          <a:gdLst/>
          <a:ahLst/>
          <a:cxnLst/>
          <a:rect l="0" t="0" r="0" b="0"/>
          <a:pathLst>
            <a:path>
              <a:moveTo>
                <a:pt x="4287899" y="0"/>
              </a:moveTo>
              <a:lnTo>
                <a:pt x="4287899" y="402701"/>
              </a:lnTo>
              <a:lnTo>
                <a:pt x="0" y="402701"/>
              </a:lnTo>
              <a:lnTo>
                <a:pt x="0" y="771202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75420" y="3009517"/>
        <a:ext cx="218111" cy="8025"/>
      </dsp:txXfrm>
    </dsp:sp>
    <dsp:sp modelId="{4405D916-A439-4297-ABC5-11F08EC5E1D6}">
      <dsp:nvSpPr>
        <dsp:cNvPr id="0" name=""/>
        <dsp:cNvSpPr/>
      </dsp:nvSpPr>
      <dsp:spPr>
        <a:xfrm>
          <a:off x="4685377" y="5744"/>
          <a:ext cx="3486097" cy="262398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2. Есть ли в природе ненужные и бесполезные живые существа?</a:t>
          </a:r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 Н – Да, например, оса. Она больно кусается</a:t>
          </a:r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 Р – Нет. В природе всё полезное и нужное</a:t>
          </a:r>
        </a:p>
      </dsp:txBody>
      <dsp:txXfrm>
        <a:off x="4685377" y="5744"/>
        <a:ext cx="3486097" cy="2623985"/>
      </dsp:txXfrm>
    </dsp:sp>
    <dsp:sp modelId="{2E607D71-F6CF-4A5F-A445-2AE50367DA42}">
      <dsp:nvSpPr>
        <dsp:cNvPr id="0" name=""/>
        <dsp:cNvSpPr/>
      </dsp:nvSpPr>
      <dsp:spPr>
        <a:xfrm>
          <a:off x="3881774" y="4799521"/>
          <a:ext cx="7712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71202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47330" y="4841228"/>
        <a:ext cx="40090" cy="8025"/>
      </dsp:txXfrm>
    </dsp:sp>
    <dsp:sp modelId="{4A20F40F-1538-4DAE-9172-BD8EFABAB55B}">
      <dsp:nvSpPr>
        <dsp:cNvPr id="0" name=""/>
        <dsp:cNvSpPr/>
      </dsp:nvSpPr>
      <dsp:spPr>
        <a:xfrm>
          <a:off x="397477" y="3431531"/>
          <a:ext cx="3486097" cy="282742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3.Какие животные и растения занесены в Красную книгу?</a:t>
          </a:r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Г – Те, которым грозит полное исчезновение с лица Земли</a:t>
          </a:r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Т – Красивые</a:t>
          </a:r>
        </a:p>
      </dsp:txBody>
      <dsp:txXfrm>
        <a:off x="397477" y="3431531"/>
        <a:ext cx="3486097" cy="2827420"/>
      </dsp:txXfrm>
    </dsp:sp>
    <dsp:sp modelId="{9E2C8A93-42F8-4A4D-B09B-63D06F94D90B}">
      <dsp:nvSpPr>
        <dsp:cNvPr id="0" name=""/>
        <dsp:cNvSpPr/>
      </dsp:nvSpPr>
      <dsp:spPr>
        <a:xfrm>
          <a:off x="4685377" y="3456161"/>
          <a:ext cx="3486097" cy="27781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4. Почему человеку нужно заботиться о редких животных и растениях? </a:t>
          </a:r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У – Потому что их осталось мало, и они могут совсем исчезнуть</a:t>
          </a:r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Е – Потому что их можно будет потом взять домой</a:t>
          </a:r>
        </a:p>
      </dsp:txBody>
      <dsp:txXfrm>
        <a:off x="4685377" y="3456161"/>
        <a:ext cx="3486097" cy="27781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3313F9-D86B-4FE5-BE58-44993F02CCD9}">
      <dsp:nvSpPr>
        <dsp:cNvPr id="0" name=""/>
        <dsp:cNvSpPr/>
      </dsp:nvSpPr>
      <dsp:spPr>
        <a:xfrm>
          <a:off x="0" y="407305"/>
          <a:ext cx="8229600" cy="41148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500" kern="1200" dirty="0">
              <a:latin typeface="Times New Roman" pitchFamily="18" charset="0"/>
              <a:cs typeface="Times New Roman" pitchFamily="18" charset="0"/>
            </a:rPr>
            <a:t>Вы знаете, как можно определить, готова ли земля к посадке. Пользуясь подсказками, попробуйте определить готовность почвы к посадке растений. Для этого нужно взять комок земли и бросить с высоты 1 метра. По тому, как он ударится об землю, можно судить, готова ли земля к посадке.</a:t>
          </a:r>
        </a:p>
      </dsp:txBody>
      <dsp:txXfrm>
        <a:off x="0" y="407305"/>
        <a:ext cx="8229600" cy="41148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F9429A-D45C-4DD6-AED7-B28CB5618CCB}">
      <dsp:nvSpPr>
        <dsp:cNvPr id="0" name=""/>
        <dsp:cNvSpPr/>
      </dsp:nvSpPr>
      <dsp:spPr>
        <a:xfrm>
          <a:off x="0" y="73984"/>
          <a:ext cx="8229600" cy="14671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800" kern="1200" dirty="0">
              <a:latin typeface="Times New Roman" pitchFamily="18" charset="0"/>
              <a:cs typeface="Times New Roman" pitchFamily="18" charset="0"/>
            </a:rPr>
            <a:t>Комок земли сомнется от удара – значит </a:t>
          </a:r>
          <a:r>
            <a:rPr lang="ru-RU" sz="3800" i="1" kern="1200" dirty="0">
              <a:latin typeface="Times New Roman" pitchFamily="18" charset="0"/>
              <a:cs typeface="Times New Roman" pitchFamily="18" charset="0"/>
            </a:rPr>
            <a:t>…__________________</a:t>
          </a:r>
          <a:endParaRPr lang="ru-RU" sz="3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73984"/>
        <a:ext cx="8229600" cy="1467180"/>
      </dsp:txXfrm>
    </dsp:sp>
    <dsp:sp modelId="{907CAF6B-9BBE-4E07-887A-A1D26B36AC07}">
      <dsp:nvSpPr>
        <dsp:cNvPr id="0" name=""/>
        <dsp:cNvSpPr/>
      </dsp:nvSpPr>
      <dsp:spPr>
        <a:xfrm>
          <a:off x="0" y="2019521"/>
          <a:ext cx="8229600" cy="14671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800" kern="1200" dirty="0">
              <a:latin typeface="Times New Roman" pitchFamily="18" charset="0"/>
              <a:cs typeface="Times New Roman" pitchFamily="18" charset="0"/>
            </a:rPr>
            <a:t>Комок земли рассыплется на мелкие кусочки – </a:t>
          </a:r>
          <a:r>
            <a:rPr lang="ru-RU" sz="3800" i="1" kern="1200" dirty="0">
              <a:latin typeface="Times New Roman" pitchFamily="18" charset="0"/>
              <a:cs typeface="Times New Roman" pitchFamily="18" charset="0"/>
            </a:rPr>
            <a:t>…___________________</a:t>
          </a:r>
          <a:endParaRPr lang="ru-RU" sz="3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019521"/>
        <a:ext cx="8229600" cy="1467180"/>
      </dsp:txXfrm>
    </dsp:sp>
    <dsp:sp modelId="{81B16F6F-7A56-4A98-8479-3073654D3252}">
      <dsp:nvSpPr>
        <dsp:cNvPr id="0" name=""/>
        <dsp:cNvSpPr/>
      </dsp:nvSpPr>
      <dsp:spPr>
        <a:xfrm>
          <a:off x="0" y="3962918"/>
          <a:ext cx="8229600" cy="14671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800" kern="1200" dirty="0">
              <a:latin typeface="Times New Roman" pitchFamily="18" charset="0"/>
              <a:cs typeface="Times New Roman" pitchFamily="18" charset="0"/>
            </a:rPr>
            <a:t>Комок земли развалится на несколько частей – </a:t>
          </a:r>
          <a:r>
            <a:rPr lang="ru-RU" sz="3800" i="1" kern="1200" dirty="0">
              <a:latin typeface="Times New Roman" pitchFamily="18" charset="0"/>
              <a:cs typeface="Times New Roman" pitchFamily="18" charset="0"/>
            </a:rPr>
            <a:t>… __________________</a:t>
          </a:r>
          <a:endParaRPr lang="ru-RU" sz="3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962918"/>
        <a:ext cx="8229600" cy="14671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5BE72B-B3A4-4967-8E17-C6F998B5542D}">
      <dsp:nvSpPr>
        <dsp:cNvPr id="0" name=""/>
        <dsp:cNvSpPr/>
      </dsp:nvSpPr>
      <dsp:spPr>
        <a:xfrm>
          <a:off x="0" y="0"/>
          <a:ext cx="8229600" cy="955532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1. Измерьте и вычислите площадь одной страницы учебника:</a:t>
          </a:r>
        </a:p>
      </dsp:txBody>
      <dsp:txXfrm>
        <a:off x="0" y="0"/>
        <a:ext cx="8229600" cy="955532"/>
      </dsp:txXfrm>
    </dsp:sp>
    <dsp:sp modelId="{9FB9B41A-FDB9-4E2F-9A86-974324DD4507}">
      <dsp:nvSpPr>
        <dsp:cNvPr id="0" name=""/>
        <dsp:cNvSpPr/>
      </dsp:nvSpPr>
      <dsp:spPr>
        <a:xfrm>
          <a:off x="936075" y="1130683"/>
          <a:ext cx="6480727" cy="1117940"/>
        </a:xfrm>
        <a:prstGeom prst="roundRect">
          <a:avLst/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tint val="50000"/>
                <a:satMod val="300000"/>
              </a:schemeClr>
            </a:gs>
            <a:gs pos="35000">
              <a:schemeClr val="accent4">
                <a:hueOff val="-1488257"/>
                <a:satOff val="8966"/>
                <a:lumOff val="719"/>
                <a:alphaOff val="0"/>
                <a:tint val="37000"/>
                <a:satMod val="30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S 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= высота, см × ширина, см = _______ см</a:t>
          </a:r>
          <a:r>
            <a:rPr lang="ru-RU" sz="2200" kern="1200" baseline="30000" dirty="0">
              <a:latin typeface="Times New Roman" pitchFamily="18" charset="0"/>
              <a:cs typeface="Times New Roman" pitchFamily="18" charset="0"/>
            </a:rPr>
            <a:t>2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36075" y="1130683"/>
        <a:ext cx="6480727" cy="1117940"/>
      </dsp:txXfrm>
    </dsp:sp>
    <dsp:sp modelId="{F38DFC7C-7189-41B2-8D24-960014FB581A}">
      <dsp:nvSpPr>
        <dsp:cNvPr id="0" name=""/>
        <dsp:cNvSpPr/>
      </dsp:nvSpPr>
      <dsp:spPr>
        <a:xfrm>
          <a:off x="0" y="2438428"/>
          <a:ext cx="8229600" cy="836550"/>
        </a:xfrm>
        <a:prstGeom prst="roundRect">
          <a:avLst/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tint val="50000"/>
                <a:satMod val="300000"/>
              </a:schemeClr>
            </a:gs>
            <a:gs pos="35000">
              <a:schemeClr val="accent4">
                <a:hueOff val="-2976513"/>
                <a:satOff val="17933"/>
                <a:lumOff val="1437"/>
                <a:alphaOff val="0"/>
                <a:tint val="37000"/>
                <a:satMod val="30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2. Посмотрите, сколько страниц в книге , </a:t>
          </a: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N 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=  _______. Умножьте площадь одной страницы на количество страниц в учебнике:</a:t>
          </a:r>
        </a:p>
      </dsp:txBody>
      <dsp:txXfrm>
        <a:off x="0" y="2438428"/>
        <a:ext cx="8229600" cy="836550"/>
      </dsp:txXfrm>
    </dsp:sp>
    <dsp:sp modelId="{572FAD2E-E769-442E-A90A-8FF4E693BF61}">
      <dsp:nvSpPr>
        <dsp:cNvPr id="0" name=""/>
        <dsp:cNvSpPr/>
      </dsp:nvSpPr>
      <dsp:spPr>
        <a:xfrm>
          <a:off x="812755" y="3338338"/>
          <a:ext cx="6604089" cy="1136812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А = </a:t>
          </a: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S 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× </a:t>
          </a: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N =___________________________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см</a:t>
          </a:r>
          <a:r>
            <a:rPr lang="ru-RU" sz="2200" kern="1200" baseline="30000" dirty="0">
              <a:latin typeface="Times New Roman" pitchFamily="18" charset="0"/>
              <a:cs typeface="Times New Roman" pitchFamily="18" charset="0"/>
            </a:rPr>
            <a:t>2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12755" y="3338338"/>
        <a:ext cx="6604089" cy="113681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E4B83C-66C7-417B-AB98-5F736D6A415F}">
      <dsp:nvSpPr>
        <dsp:cNvPr id="0" name=""/>
        <dsp:cNvSpPr/>
      </dsp:nvSpPr>
      <dsp:spPr>
        <a:xfrm>
          <a:off x="0" y="285444"/>
          <a:ext cx="8229600" cy="126359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3. Найдите в конце любой книги указание, каким тиражом был выпушен учебник, и  умножьте предыдущий результат на тираж учебника:</a:t>
          </a:r>
          <a:r>
            <a:rPr lang="en-US" sz="2400" kern="1200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В = А × тираж _____________см</a:t>
          </a:r>
          <a:r>
            <a:rPr lang="ru-RU" sz="2400" b="1" kern="1200" baseline="30000" dirty="0">
              <a:latin typeface="Times New Roman" pitchFamily="18" charset="0"/>
              <a:cs typeface="Times New Roman" pitchFamily="18" charset="0"/>
            </a:rPr>
            <a:t>2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85444"/>
        <a:ext cx="8229600" cy="1263599"/>
      </dsp:txXfrm>
    </dsp:sp>
    <dsp:sp modelId="{957A2853-177F-4BF5-AC42-348186BBC8AC}">
      <dsp:nvSpPr>
        <dsp:cNvPr id="0" name=""/>
        <dsp:cNvSpPr/>
      </dsp:nvSpPr>
      <dsp:spPr>
        <a:xfrm>
          <a:off x="0" y="1618164"/>
          <a:ext cx="8229600" cy="1263599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4. Выразите результат в квадратных метрах.</a:t>
          </a:r>
          <a:r>
            <a:rPr lang="en-US" sz="24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Не забудьте, что 1 м</a:t>
          </a:r>
          <a:r>
            <a:rPr lang="ru-RU" sz="2400" b="1" kern="1200" baseline="30000" dirty="0">
              <a:latin typeface="Times New Roman" pitchFamily="18" charset="0"/>
              <a:cs typeface="Times New Roman" pitchFamily="18" charset="0"/>
            </a:rPr>
            <a:t>2 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=100 см</a:t>
          </a:r>
          <a:r>
            <a:rPr lang="ru-RU" sz="2400" b="1" kern="1200" baseline="30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 </a:t>
          </a:r>
        </a:p>
      </dsp:txBody>
      <dsp:txXfrm>
        <a:off x="0" y="1618164"/>
        <a:ext cx="8229600" cy="1263599"/>
      </dsp:txXfrm>
    </dsp:sp>
    <dsp:sp modelId="{586FF3FB-3A54-40A2-A6F7-4B47187B4818}">
      <dsp:nvSpPr>
        <dsp:cNvPr id="0" name=""/>
        <dsp:cNvSpPr/>
      </dsp:nvSpPr>
      <dsp:spPr>
        <a:xfrm>
          <a:off x="0" y="2950884"/>
          <a:ext cx="8229600" cy="1263599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5. Площадь всего учебника умножьте на 2,5, и получится результат, какую площадь леса нужно вырубить для того, чтобы напечатать один учебник. </a:t>
          </a:r>
        </a:p>
      </dsp:txBody>
      <dsp:txXfrm>
        <a:off x="0" y="2950884"/>
        <a:ext cx="8229600" cy="1263599"/>
      </dsp:txXfrm>
    </dsp:sp>
    <dsp:sp modelId="{1EBA0271-76FC-4B2C-ABCB-831D48F7014C}">
      <dsp:nvSpPr>
        <dsp:cNvPr id="0" name=""/>
        <dsp:cNvSpPr/>
      </dsp:nvSpPr>
      <dsp:spPr>
        <a:xfrm>
          <a:off x="0" y="4283604"/>
          <a:ext cx="8229600" cy="126359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6. Сколько учебников вы используете всего в год? Рассчитайте, сколько уходит леса на печать всех учебников.</a:t>
          </a:r>
        </a:p>
      </dsp:txBody>
      <dsp:txXfrm>
        <a:off x="0" y="4283604"/>
        <a:ext cx="8229600" cy="126359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ED30CD-5C34-4ACC-A6C0-474C601C3253}">
      <dsp:nvSpPr>
        <dsp:cNvPr id="0" name=""/>
        <dsp:cNvSpPr/>
      </dsp:nvSpPr>
      <dsp:spPr>
        <a:xfrm>
          <a:off x="0" y="-121955"/>
          <a:ext cx="6995160" cy="18312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Вырежьте из плотной бумаги прямоугольник размером 10×6 см, а в его центре – прямоугольник размером 3×2 см. Заклейте прямоугольник липкой лентой или скотчем.</a:t>
          </a:r>
        </a:p>
      </dsp:txBody>
      <dsp:txXfrm>
        <a:off x="53635" y="-68320"/>
        <a:ext cx="5256541" cy="1723964"/>
      </dsp:txXfrm>
    </dsp:sp>
    <dsp:sp modelId="{408AF879-741F-40C6-A96C-874398FB1069}">
      <dsp:nvSpPr>
        <dsp:cNvPr id="0" name=""/>
        <dsp:cNvSpPr/>
      </dsp:nvSpPr>
      <dsp:spPr>
        <a:xfrm>
          <a:off x="617219" y="1795588"/>
          <a:ext cx="6995160" cy="17261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Вывесите полученные образцы в пяти разных местах: на улице, в классе, дома и т.д.</a:t>
          </a:r>
        </a:p>
      </dsp:txBody>
      <dsp:txXfrm>
        <a:off x="667777" y="1846146"/>
        <a:ext cx="5237748" cy="1625044"/>
      </dsp:txXfrm>
    </dsp:sp>
    <dsp:sp modelId="{15C44A38-622C-4F2F-846B-DF986D798B09}">
      <dsp:nvSpPr>
        <dsp:cNvPr id="0" name=""/>
        <dsp:cNvSpPr/>
      </dsp:nvSpPr>
      <dsp:spPr>
        <a:xfrm>
          <a:off x="1234439" y="3596804"/>
          <a:ext cx="6995160" cy="18537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Через три дня соберите образцы и оцените качество воздуха сначала визуально, а затем под микроскопом. </a:t>
          </a:r>
        </a:p>
      </dsp:txBody>
      <dsp:txXfrm>
        <a:off x="1288733" y="3651098"/>
        <a:ext cx="5230276" cy="1745154"/>
      </dsp:txXfrm>
    </dsp:sp>
    <dsp:sp modelId="{1D8BA855-9399-4FEE-8100-D3E45DC7262B}">
      <dsp:nvSpPr>
        <dsp:cNvPr id="0" name=""/>
        <dsp:cNvSpPr/>
      </dsp:nvSpPr>
      <dsp:spPr>
        <a:xfrm>
          <a:off x="5956084" y="1206627"/>
          <a:ext cx="1039075" cy="1039075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000" kern="1200" dirty="0"/>
        </a:p>
      </dsp:txBody>
      <dsp:txXfrm>
        <a:off x="6189876" y="1206627"/>
        <a:ext cx="571491" cy="781904"/>
      </dsp:txXfrm>
    </dsp:sp>
    <dsp:sp modelId="{1FE67EEA-64B2-4250-9929-A153F65D6027}">
      <dsp:nvSpPr>
        <dsp:cNvPr id="0" name=""/>
        <dsp:cNvSpPr/>
      </dsp:nvSpPr>
      <dsp:spPr>
        <a:xfrm>
          <a:off x="6573304" y="3060977"/>
          <a:ext cx="1039075" cy="1039075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000" kern="1200" dirty="0"/>
        </a:p>
      </dsp:txBody>
      <dsp:txXfrm>
        <a:off x="6807096" y="3060977"/>
        <a:ext cx="571491" cy="781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45395-E16E-4E7A-84BA-EF7FB4603D4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11EE6-2A92-4728-902F-96700EDADB0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76456" y="4077072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5. ИТОГОВОЕ ЗАНЯТИЕ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512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611560" y="764704"/>
            <a:ext cx="8064896" cy="5040560"/>
          </a:xfrm>
          <a:prstGeom prst="horizontalScroll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"Счастье – быть с природой, видеть её, говорить с ней"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экологии существуют Законы Коммонера: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9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Объясните с помощью примеров, как вы понимаете эти законы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539552" y="1600200"/>
          <a:ext cx="8147248" cy="478113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8147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811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811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811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811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811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811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811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811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811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811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63000" t="32000" r="-4000" b="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ая прямоугольная выноска 3"/>
          <p:cNvSpPr/>
          <p:nvPr/>
        </p:nvSpPr>
        <p:spPr>
          <a:xfrm>
            <a:off x="251520" y="260648"/>
            <a:ext cx="3240360" cy="1944216"/>
          </a:xfrm>
          <a:prstGeom prst="wedgeRoundRectCallout">
            <a:avLst>
              <a:gd name="adj1" fmla="val 48739"/>
              <a:gd name="adj2" fmla="val 7118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Меня пьют, меня льют.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Всем нужна я,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Кто я такая?</a:t>
            </a: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5436096" y="188640"/>
            <a:ext cx="3528392" cy="2016224"/>
          </a:xfrm>
          <a:prstGeom prst="wedgeRoundRectCallout">
            <a:avLst>
              <a:gd name="adj1" fmla="val -44998"/>
              <a:gd name="adj2" fmla="val 61922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Белое одеяло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Землю одевало.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Солнце припекло -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Одеяло потекло.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395536" y="4653136"/>
            <a:ext cx="3528392" cy="1944216"/>
          </a:xfrm>
          <a:prstGeom prst="wedgeRoundRectCallout">
            <a:avLst>
              <a:gd name="adj1" fmla="val 47808"/>
              <a:gd name="adj2" fmla="val -75339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Через нос проходит в грудь и обратный держит путь. 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Oн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невидимый, и все же, без него мы жить не можем.</a:t>
            </a:r>
          </a:p>
          <a:p>
            <a:br>
              <a:rPr lang="ru-RU" dirty="0"/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699792" y="2492896"/>
            <a:ext cx="3744416" cy="165618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Отгадайте загадки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5364088" y="4581128"/>
            <a:ext cx="3528392" cy="2016224"/>
          </a:xfrm>
          <a:prstGeom prst="wedgeRoundRectCallout">
            <a:avLst>
              <a:gd name="adj1" fmla="val -43229"/>
              <a:gd name="adj2" fmla="val -69872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Самый верхний слой земельный,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ней растут трава, деревья,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Плодородием обладает,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Как ее все называют?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Давайте проверим: друг вы природе или нет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4157952"/>
              </p:ext>
            </p:extLst>
          </p:nvPr>
        </p:nvGraphicFramePr>
        <p:xfrm>
          <a:off x="5594920" y="1340768"/>
          <a:ext cx="329756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404664"/>
          <a:ext cx="8568952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864096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Лабораторная работа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1784812"/>
              </p:ext>
            </p:extLst>
          </p:nvPr>
        </p:nvGraphicFramePr>
        <p:xfrm>
          <a:off x="457200" y="1196752"/>
          <a:ext cx="8229600" cy="4929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2388781"/>
              </p:ext>
            </p:extLst>
          </p:nvPr>
        </p:nvGraphicFramePr>
        <p:xfrm>
          <a:off x="457200" y="692696"/>
          <a:ext cx="8229600" cy="5433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438230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Autofit/>
          </a:bodyPr>
          <a:lstStyle/>
          <a:p>
            <a:br>
              <a:rPr lang="en-US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Знаете ли вы, сколько нужно вырубить леса для того, чтобы издать один учебник (например, учебник, который вы держите в руках), и сколько, чтобы издать весь тираж учебника?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8080628"/>
              </p:ext>
            </p:extLst>
          </p:nvPr>
        </p:nvGraphicFramePr>
        <p:xfrm>
          <a:off x="467544" y="1916832"/>
          <a:ext cx="8229600" cy="4713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0685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8594643"/>
              </p:ext>
            </p:extLst>
          </p:nvPr>
        </p:nvGraphicFramePr>
        <p:xfrm>
          <a:off x="457200" y="548680"/>
          <a:ext cx="82296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4380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Какой вывод вы для себя сделали, решая эту задачу?</a:t>
            </a:r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827584" y="1988840"/>
            <a:ext cx="7632848" cy="3888432"/>
          </a:xfrm>
          <a:prstGeom prst="cloudCallout">
            <a:avLst>
              <a:gd name="adj1" fmla="val -38241"/>
              <a:gd name="adj2" fmla="val -52032"/>
            </a:avLst>
          </a:prstGeom>
          <a:solidFill>
            <a:srgbClr val="FFFFFF"/>
          </a:solidFill>
          <a:ln w="12700">
            <a:solidFill>
              <a:srgbClr val="9BBB59"/>
            </a:solidFill>
            <a:prstDash val="dash"/>
            <a:round/>
            <a:headEnd/>
            <a:tailEnd/>
          </a:ln>
          <a:effectLst>
            <a:outerShdw dist="107763" dir="18900000" algn="ctr" rotWithShape="0">
              <a:srgbClr val="00B05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прежде чем портить учебник, подумайте, сколько погибнет деревьев для издательства нового</a:t>
            </a:r>
            <a:endParaRPr lang="en-US" altLang="ru-RU" sz="2800" dirty="0">
              <a:latin typeface="Times New Roman" pitchFamily="18" charset="0"/>
              <a:cs typeface="Times New Roman" pitchFamily="18" charset="0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en-US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Symbol" pitchFamily="18" charset="2"/>
              <a:buChar char="·"/>
              <a:tabLst/>
            </a:pPr>
            <a:r>
              <a:rPr lang="en-US" alt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tabLst/>
            </a:pP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8929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Практическая работа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4848100"/>
              </p:ext>
            </p:extLst>
          </p:nvPr>
        </p:nvGraphicFramePr>
        <p:xfrm>
          <a:off x="457200" y="1052736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06968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8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2599415"/>
              </p:ext>
            </p:extLst>
          </p:nvPr>
        </p:nvGraphicFramePr>
        <p:xfrm>
          <a:off x="477686" y="2531805"/>
          <a:ext cx="8064895" cy="3683333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1046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59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922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83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Места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Визуальный анализ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Анализ с помощью микроскопа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8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8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8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8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8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67544" y="1340768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Сосчитайте число твёрдых частиц на каждом образце, а все данные занесите в таблицу</a:t>
            </a:r>
          </a:p>
        </p:txBody>
      </p:sp>
    </p:spTree>
    <p:extLst>
      <p:ext uri="{BB962C8B-B14F-4D97-AF65-F5344CB8AC3E}">
        <p14:creationId xmlns:p14="http://schemas.microsoft.com/office/powerpoint/2010/main" val="39115001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67544" y="1268760"/>
          <a:ext cx="8208912" cy="525780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8208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85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ВОПРОСЫ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5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1. Самая богатая плодородием почва  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5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2. Индикатором какой почвы считают подорожник?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638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3. Какая почва образуется в зоне тайги, интенсивно промывается и содержит мало гумуса, в ней мало питательных веществ, но достаточно влаги, а верхний горизонт имеет светлую окраску?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5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4. Что такое деградация почвы?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5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5. Отчего огурцы вырастают горькими?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5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6. Как называется верхний плодородный слой в почве?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5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7. Индикатором какой почвы является ромашка?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8561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8. Какая почва имеет мощный горизонт перегноя, богата питательными веществами, но в ней не всегда хватает влаги, горизонт вымывания богат кальцием?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5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9. Что такое севооборот?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85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10. Какое растение больше всего выпивает воды  в огороде?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737</Words>
  <Application>Microsoft Office PowerPoint</Application>
  <PresentationFormat>Экран (4:3)</PresentationFormat>
  <Paragraphs>93</Paragraphs>
  <Slides>15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Kunstler Script</vt:lpstr>
      <vt:lpstr>Symbol</vt:lpstr>
      <vt:lpstr>Times New Roman</vt:lpstr>
      <vt:lpstr>Тема Office</vt:lpstr>
      <vt:lpstr>CorelDRAW</vt:lpstr>
      <vt:lpstr>5. ИТОГОВОЕ ЗАНЯТИЕ</vt:lpstr>
      <vt:lpstr>Презентация PowerPoint</vt:lpstr>
      <vt:lpstr>В экологии существуют Законы Коммонера:</vt:lpstr>
      <vt:lpstr>Объясните с помощью примеров, как вы понимаете эти законы</vt:lpstr>
      <vt:lpstr>Презентация PowerPoint</vt:lpstr>
      <vt:lpstr> Давайте проверим: друг вы природе или нет </vt:lpstr>
      <vt:lpstr>Презентация PowerPoint</vt:lpstr>
      <vt:lpstr>Лабораторная работа</vt:lpstr>
      <vt:lpstr>Презентация PowerPoint</vt:lpstr>
      <vt:lpstr> Знаете ли вы, сколько нужно вырубить леса для того, чтобы издать один учебник (например, учебник, который вы держите в руках), и сколько, чтобы издать весь тираж учебника? </vt:lpstr>
      <vt:lpstr>Презентация PowerPoint</vt:lpstr>
      <vt:lpstr>Какой вывод вы для себя сделали, решая эту задачу?</vt:lpstr>
      <vt:lpstr>Практическая работа</vt:lpstr>
      <vt:lpstr>Презентация PowerPoint</vt:lpstr>
      <vt:lpstr>Домашнее задание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3.  Почва нашего края</dc:title>
  <dc:creator>Комп</dc:creator>
  <cp:lastModifiedBy>Пользователь</cp:lastModifiedBy>
  <cp:revision>27</cp:revision>
  <dcterms:created xsi:type="dcterms:W3CDTF">2016-05-19T16:32:31Z</dcterms:created>
  <dcterms:modified xsi:type="dcterms:W3CDTF">2020-11-04T05:40:23Z</dcterms:modified>
</cp:coreProperties>
</file>