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5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00FFFF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Relationship Id="rId4" Type="http://schemas.openxmlformats.org/officeDocument/2006/relationships/image" Target="../media/image15.png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Relationship Id="rId4" Type="http://schemas.openxmlformats.org/officeDocument/2006/relationships/image" Target="../media/image15.png"/></Relationships>
</file>

<file path=ppt/diagrams/_rels/drawing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8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18E034-DB6F-4159-9895-382F40DD9581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69FA06CE-6868-42CB-9093-7D1758799F26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Организм человека больше, чем наполовину состоит из воды</a:t>
          </a:r>
        </a:p>
      </dgm:t>
    </dgm:pt>
    <dgm:pt modelId="{A615B092-188E-4AFA-A6D3-EF63FE6CB5F0}" type="parTrans" cxnId="{48F75745-BD10-44DF-88C3-EA0069BCBD9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F14A681-CC79-4D31-8475-2A80285975AE}" type="sibTrans" cxnId="{48F75745-BD10-44DF-88C3-EA0069BCBD9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C1B2420-03D3-4D6C-8EA7-4DBC3F04966F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Недостаток воды для человека опаснее, чем голодание: без пищи человек может прожить почти месяц, а без воды – всего лишь несколько дней</a:t>
          </a:r>
        </a:p>
      </dgm:t>
    </dgm:pt>
    <dgm:pt modelId="{1B048069-4F11-4E41-8B0F-DE7C8A64CCCC}" type="parTrans" cxnId="{5A425EC8-2CA1-411A-99AB-CADEEF4047F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1B4B895-C348-4FD9-9438-22A45ED0AC2A}" type="sibTrans" cxnId="{5A425EC8-2CA1-411A-99AB-CADEEF4047F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4CB95BD-B6F1-4975-82A5-670F76FBA729}" type="pres">
      <dgm:prSet presAssocID="{5018E034-DB6F-4159-9895-382F40DD9581}" presName="linear" presStyleCnt="0">
        <dgm:presLayoutVars>
          <dgm:animLvl val="lvl"/>
          <dgm:resizeHandles val="exact"/>
        </dgm:presLayoutVars>
      </dgm:prSet>
      <dgm:spPr/>
    </dgm:pt>
    <dgm:pt modelId="{DE3F7D83-6C11-491E-A77A-1577B61D2049}" type="pres">
      <dgm:prSet presAssocID="{69FA06CE-6868-42CB-9093-7D1758799F26}" presName="parentText" presStyleLbl="node1" presStyleIdx="0" presStyleCnt="2" custScaleY="68479">
        <dgm:presLayoutVars>
          <dgm:chMax val="0"/>
          <dgm:bulletEnabled val="1"/>
        </dgm:presLayoutVars>
      </dgm:prSet>
      <dgm:spPr/>
    </dgm:pt>
    <dgm:pt modelId="{8A7F0BC2-0A2E-4DE9-A397-D664854D3A94}" type="pres">
      <dgm:prSet presAssocID="{DF14A681-CC79-4D31-8475-2A80285975AE}" presName="spacer" presStyleCnt="0"/>
      <dgm:spPr/>
    </dgm:pt>
    <dgm:pt modelId="{B83692FD-7439-48F2-B8B3-2A65F81661FA}" type="pres">
      <dgm:prSet presAssocID="{5C1B2420-03D3-4D6C-8EA7-4DBC3F04966F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02980802-2892-462C-91A0-126836D803E3}" type="presOf" srcId="{69FA06CE-6868-42CB-9093-7D1758799F26}" destId="{DE3F7D83-6C11-491E-A77A-1577B61D2049}" srcOrd="0" destOrd="0" presId="urn:microsoft.com/office/officeart/2005/8/layout/vList2"/>
    <dgm:cxn modelId="{5F205822-EAD1-4CB0-8590-4D84F96856BC}" type="presOf" srcId="{5018E034-DB6F-4159-9895-382F40DD9581}" destId="{64CB95BD-B6F1-4975-82A5-670F76FBA729}" srcOrd="0" destOrd="0" presId="urn:microsoft.com/office/officeart/2005/8/layout/vList2"/>
    <dgm:cxn modelId="{9A7E9D30-3278-4D87-B566-05C363C4705E}" type="presOf" srcId="{5C1B2420-03D3-4D6C-8EA7-4DBC3F04966F}" destId="{B83692FD-7439-48F2-B8B3-2A65F81661FA}" srcOrd="0" destOrd="0" presId="urn:microsoft.com/office/officeart/2005/8/layout/vList2"/>
    <dgm:cxn modelId="{48F75745-BD10-44DF-88C3-EA0069BCBD90}" srcId="{5018E034-DB6F-4159-9895-382F40DD9581}" destId="{69FA06CE-6868-42CB-9093-7D1758799F26}" srcOrd="0" destOrd="0" parTransId="{A615B092-188E-4AFA-A6D3-EF63FE6CB5F0}" sibTransId="{DF14A681-CC79-4D31-8475-2A80285975AE}"/>
    <dgm:cxn modelId="{5A425EC8-2CA1-411A-99AB-CADEEF4047F3}" srcId="{5018E034-DB6F-4159-9895-382F40DD9581}" destId="{5C1B2420-03D3-4D6C-8EA7-4DBC3F04966F}" srcOrd="1" destOrd="0" parTransId="{1B048069-4F11-4E41-8B0F-DE7C8A64CCCC}" sibTransId="{21B4B895-C348-4FD9-9438-22A45ED0AC2A}"/>
    <dgm:cxn modelId="{6A509841-BD44-49C0-AB98-808397CE8B9A}" type="presParOf" srcId="{64CB95BD-B6F1-4975-82A5-670F76FBA729}" destId="{DE3F7D83-6C11-491E-A77A-1577B61D2049}" srcOrd="0" destOrd="0" presId="urn:microsoft.com/office/officeart/2005/8/layout/vList2"/>
    <dgm:cxn modelId="{B0368F57-682C-4060-9A6C-52A4262ADBBE}" type="presParOf" srcId="{64CB95BD-B6F1-4975-82A5-670F76FBA729}" destId="{8A7F0BC2-0A2E-4DE9-A397-D664854D3A94}" srcOrd="1" destOrd="0" presId="urn:microsoft.com/office/officeart/2005/8/layout/vList2"/>
    <dgm:cxn modelId="{4C70AEE0-97BE-4826-92CA-D0B5F08F9013}" type="presParOf" srcId="{64CB95BD-B6F1-4975-82A5-670F76FBA729}" destId="{B83692FD-7439-48F2-B8B3-2A65F81661FA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0AD495-4A1D-491E-93DF-875ED9115598}" type="doc">
      <dgm:prSet loTypeId="urn:microsoft.com/office/officeart/2005/8/layout/vList2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0A6321CF-D1C6-4DC3-8F9E-AAFA5C2B18BB}">
      <dgm:prSet custT="1"/>
      <dgm:spPr/>
      <dgm:t>
        <a:bodyPr/>
        <a:lstStyle/>
        <a:p>
          <a:pPr rtl="0"/>
          <a:r>
            <a:rPr lang="ru-RU" sz="1800" dirty="0">
              <a:latin typeface="Times New Roman" pitchFamily="18" charset="0"/>
              <a:cs typeface="Times New Roman" pitchFamily="18" charset="0"/>
            </a:rPr>
            <a:t>Вода необходима животным и растениям. </a:t>
          </a:r>
        </a:p>
      </dgm:t>
    </dgm:pt>
    <dgm:pt modelId="{0A7196D4-9ED3-4D79-9D77-0B2EFB1AC0BA}" type="parTrans" cxnId="{C0126980-3ABD-4624-B7E2-179924EC7641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75867AC1-70DB-4CAF-BB77-6DA5FC47BDFB}" type="sibTrans" cxnId="{C0126980-3ABD-4624-B7E2-179924EC7641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E4E5841-B5DF-4419-BE1F-BFB9BCE0D8B8}">
      <dgm:prSet custT="1"/>
      <dgm:spPr/>
      <dgm:t>
        <a:bodyPr/>
        <a:lstStyle/>
        <a:p>
          <a:pPr rtl="0"/>
          <a:r>
            <a:rPr lang="ru-RU" sz="1800" dirty="0">
              <a:latin typeface="Times New Roman" pitchFamily="18" charset="0"/>
              <a:cs typeface="Times New Roman" pitchFamily="18" charset="0"/>
            </a:rPr>
            <a:t>Все растения “пьют” воду и получают необходимые вещества для роста и развития. Например, чтобы вырастить 1 кг картофеля, необходимо 300 л воды. Без воды растения увядают и могут погибнуть</a:t>
          </a:r>
        </a:p>
      </dgm:t>
    </dgm:pt>
    <dgm:pt modelId="{85D704B3-2E0F-4AE3-8AAA-05B7B91484A8}" type="parTrans" cxnId="{A318AAF9-2EF0-428E-B623-2615BDAE4038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5E6DB8A2-6411-44E2-9381-405B83496CC1}" type="sibTrans" cxnId="{A318AAF9-2EF0-428E-B623-2615BDAE4038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F26DF5E7-CFFF-4C1E-B6ED-16097B8C094A}">
      <dgm:prSet custT="1"/>
      <dgm:spPr/>
      <dgm:t>
        <a:bodyPr/>
        <a:lstStyle/>
        <a:p>
          <a:pPr rtl="0"/>
          <a:r>
            <a:rPr lang="ru-RU" sz="1800" dirty="0">
              <a:latin typeface="Times New Roman" pitchFamily="18" charset="0"/>
              <a:cs typeface="Times New Roman" pitchFamily="18" charset="0"/>
            </a:rPr>
            <a:t>Животным для жизни также необходима вода. Например, собака без пищи может прожить около 100 дней, а без воды – менее 10 дней</a:t>
          </a:r>
        </a:p>
      </dgm:t>
    </dgm:pt>
    <dgm:pt modelId="{813F5C5F-0367-4435-B7D9-EE7622CCAEC0}" type="parTrans" cxnId="{D4E74F1D-7DF6-4249-8A12-C170DDEB0262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C00E5C37-E752-4E1E-9F01-A459EE447B4B}" type="sibTrans" cxnId="{D4E74F1D-7DF6-4249-8A12-C170DDEB0262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40E2A647-81F8-4B8D-812B-12003C5AEFC1}" type="pres">
      <dgm:prSet presAssocID="{880AD495-4A1D-491E-93DF-875ED9115598}" presName="linear" presStyleCnt="0">
        <dgm:presLayoutVars>
          <dgm:animLvl val="lvl"/>
          <dgm:resizeHandles val="exact"/>
        </dgm:presLayoutVars>
      </dgm:prSet>
      <dgm:spPr/>
    </dgm:pt>
    <dgm:pt modelId="{EFB7AA20-9ED4-4F93-ACC3-F479AD99A744}" type="pres">
      <dgm:prSet presAssocID="{0A6321CF-D1C6-4DC3-8F9E-AAFA5C2B18BB}" presName="parentText" presStyleLbl="node1" presStyleIdx="0" presStyleCnt="3" custScaleY="120473" custLinFactY="-3656" custLinFactNeighborY="-100000">
        <dgm:presLayoutVars>
          <dgm:chMax val="0"/>
          <dgm:bulletEnabled val="1"/>
        </dgm:presLayoutVars>
      </dgm:prSet>
      <dgm:spPr/>
    </dgm:pt>
    <dgm:pt modelId="{0A1A62CC-5D84-4162-B660-B15B889E21B7}" type="pres">
      <dgm:prSet presAssocID="{75867AC1-70DB-4CAF-BB77-6DA5FC47BDFB}" presName="spacer" presStyleCnt="0"/>
      <dgm:spPr/>
    </dgm:pt>
    <dgm:pt modelId="{F5B1EE05-B403-4853-9C92-9C0AACC5F865}" type="pres">
      <dgm:prSet presAssocID="{3E4E5841-B5DF-4419-BE1F-BFB9BCE0D8B8}" presName="parentText" presStyleLbl="node1" presStyleIdx="1" presStyleCnt="3" custScaleY="149413" custLinFactNeighborX="1163">
        <dgm:presLayoutVars>
          <dgm:chMax val="0"/>
          <dgm:bulletEnabled val="1"/>
        </dgm:presLayoutVars>
      </dgm:prSet>
      <dgm:spPr/>
    </dgm:pt>
    <dgm:pt modelId="{C5F69302-7309-45A5-B6B3-111BCE77D7E6}" type="pres">
      <dgm:prSet presAssocID="{5E6DB8A2-6411-44E2-9381-405B83496CC1}" presName="spacer" presStyleCnt="0"/>
      <dgm:spPr/>
    </dgm:pt>
    <dgm:pt modelId="{163A7B9E-3D7D-4E3B-8CF9-B9D94502600F}" type="pres">
      <dgm:prSet presAssocID="{F26DF5E7-CFFF-4C1E-B6ED-16097B8C094A}" presName="parentText" presStyleLbl="node1" presStyleIdx="2" presStyleCnt="3" custLinFactY="3656" custLinFactNeighborY="100000">
        <dgm:presLayoutVars>
          <dgm:chMax val="0"/>
          <dgm:bulletEnabled val="1"/>
        </dgm:presLayoutVars>
      </dgm:prSet>
      <dgm:spPr/>
    </dgm:pt>
  </dgm:ptLst>
  <dgm:cxnLst>
    <dgm:cxn modelId="{D4E74F1D-7DF6-4249-8A12-C170DDEB0262}" srcId="{880AD495-4A1D-491E-93DF-875ED9115598}" destId="{F26DF5E7-CFFF-4C1E-B6ED-16097B8C094A}" srcOrd="2" destOrd="0" parTransId="{813F5C5F-0367-4435-B7D9-EE7622CCAEC0}" sibTransId="{C00E5C37-E752-4E1E-9F01-A459EE447B4B}"/>
    <dgm:cxn modelId="{97340823-1D4E-439E-9CB6-D289B85A7F04}" type="presOf" srcId="{F26DF5E7-CFFF-4C1E-B6ED-16097B8C094A}" destId="{163A7B9E-3D7D-4E3B-8CF9-B9D94502600F}" srcOrd="0" destOrd="0" presId="urn:microsoft.com/office/officeart/2005/8/layout/vList2"/>
    <dgm:cxn modelId="{C2255A31-2767-4E0A-906E-763D8AD154C0}" type="presOf" srcId="{880AD495-4A1D-491E-93DF-875ED9115598}" destId="{40E2A647-81F8-4B8D-812B-12003C5AEFC1}" srcOrd="0" destOrd="0" presId="urn:microsoft.com/office/officeart/2005/8/layout/vList2"/>
    <dgm:cxn modelId="{C0126980-3ABD-4624-B7E2-179924EC7641}" srcId="{880AD495-4A1D-491E-93DF-875ED9115598}" destId="{0A6321CF-D1C6-4DC3-8F9E-AAFA5C2B18BB}" srcOrd="0" destOrd="0" parTransId="{0A7196D4-9ED3-4D79-9D77-0B2EFB1AC0BA}" sibTransId="{75867AC1-70DB-4CAF-BB77-6DA5FC47BDFB}"/>
    <dgm:cxn modelId="{E9420DA2-74C0-4922-8C2F-F3C146A38DCB}" type="presOf" srcId="{3E4E5841-B5DF-4419-BE1F-BFB9BCE0D8B8}" destId="{F5B1EE05-B403-4853-9C92-9C0AACC5F865}" srcOrd="0" destOrd="0" presId="urn:microsoft.com/office/officeart/2005/8/layout/vList2"/>
    <dgm:cxn modelId="{0B8742D7-E914-42F5-B54D-8F3BD856942C}" type="presOf" srcId="{0A6321CF-D1C6-4DC3-8F9E-AAFA5C2B18BB}" destId="{EFB7AA20-9ED4-4F93-ACC3-F479AD99A744}" srcOrd="0" destOrd="0" presId="urn:microsoft.com/office/officeart/2005/8/layout/vList2"/>
    <dgm:cxn modelId="{A318AAF9-2EF0-428E-B623-2615BDAE4038}" srcId="{880AD495-4A1D-491E-93DF-875ED9115598}" destId="{3E4E5841-B5DF-4419-BE1F-BFB9BCE0D8B8}" srcOrd="1" destOrd="0" parTransId="{85D704B3-2E0F-4AE3-8AAA-05B7B91484A8}" sibTransId="{5E6DB8A2-6411-44E2-9381-405B83496CC1}"/>
    <dgm:cxn modelId="{A8F94F62-8373-4AB2-9679-B54924E459E1}" type="presParOf" srcId="{40E2A647-81F8-4B8D-812B-12003C5AEFC1}" destId="{EFB7AA20-9ED4-4F93-ACC3-F479AD99A744}" srcOrd="0" destOrd="0" presId="urn:microsoft.com/office/officeart/2005/8/layout/vList2"/>
    <dgm:cxn modelId="{5205746D-258C-4D9B-903E-394F60CFAD1E}" type="presParOf" srcId="{40E2A647-81F8-4B8D-812B-12003C5AEFC1}" destId="{0A1A62CC-5D84-4162-B660-B15B889E21B7}" srcOrd="1" destOrd="0" presId="urn:microsoft.com/office/officeart/2005/8/layout/vList2"/>
    <dgm:cxn modelId="{CAD6A155-628B-4891-A31B-8935DE50C314}" type="presParOf" srcId="{40E2A647-81F8-4B8D-812B-12003C5AEFC1}" destId="{F5B1EE05-B403-4853-9C92-9C0AACC5F865}" srcOrd="2" destOrd="0" presId="urn:microsoft.com/office/officeart/2005/8/layout/vList2"/>
    <dgm:cxn modelId="{31FD1383-BF8D-4BAC-96F5-3C7E29162687}" type="presParOf" srcId="{40E2A647-81F8-4B8D-812B-12003C5AEFC1}" destId="{C5F69302-7309-45A5-B6B3-111BCE77D7E6}" srcOrd="3" destOrd="0" presId="urn:microsoft.com/office/officeart/2005/8/layout/vList2"/>
    <dgm:cxn modelId="{745906D4-8B01-4A62-BC90-5536629EAF55}" type="presParOf" srcId="{40E2A647-81F8-4B8D-812B-12003C5AEFC1}" destId="{163A7B9E-3D7D-4E3B-8CF9-B9D94502600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21D6FEF-BB63-42ED-AA50-F973E82AB3CC}" type="doc">
      <dgm:prSet loTypeId="urn:microsoft.com/office/officeart/2005/8/layout/vList4" loCatId="list" qsTypeId="urn:microsoft.com/office/officeart/2005/8/quickstyle/simple3" qsCatId="simple" csTypeId="urn:microsoft.com/office/officeart/2005/8/colors/colorful1#7" csCatId="colorful" phldr="1"/>
      <dgm:spPr/>
      <dgm:t>
        <a:bodyPr/>
        <a:lstStyle/>
        <a:p>
          <a:endParaRPr lang="ru-RU"/>
        </a:p>
      </dgm:t>
    </dgm:pt>
    <dgm:pt modelId="{6F8AC136-7AEB-4589-B7BB-74A75817E8D9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При мойке машин в воду попадает бензин и машинное масло</a:t>
          </a:r>
        </a:p>
      </dgm:t>
    </dgm:pt>
    <dgm:pt modelId="{80F06676-86CD-4E29-863F-BC649D6AC95F}" type="parTrans" cxnId="{D4B9EAB1-C2FF-4BFB-AB54-351BFB258900}">
      <dgm:prSet/>
      <dgm:spPr/>
      <dgm:t>
        <a:bodyPr/>
        <a:lstStyle/>
        <a:p>
          <a:endParaRPr lang="ru-RU"/>
        </a:p>
      </dgm:t>
    </dgm:pt>
    <dgm:pt modelId="{3EDAA464-D096-4678-8DF8-DE0F44E97ECC}" type="sibTrans" cxnId="{D4B9EAB1-C2FF-4BFB-AB54-351BFB258900}">
      <dgm:prSet/>
      <dgm:spPr/>
      <dgm:t>
        <a:bodyPr/>
        <a:lstStyle/>
        <a:p>
          <a:endParaRPr lang="ru-RU"/>
        </a:p>
      </dgm:t>
    </dgm:pt>
    <dgm:pt modelId="{5A0A9A54-0500-49FF-86E0-F399DBA8E869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Заводы и фабрики  потребляют большое количество воды </a:t>
          </a:r>
        </a:p>
      </dgm:t>
    </dgm:pt>
    <dgm:pt modelId="{D0BB699E-DC34-44E4-A6BB-828B7920A6ED}" type="parTrans" cxnId="{8BFE0B83-4449-43CB-B4F7-A595185667A1}">
      <dgm:prSet/>
      <dgm:spPr/>
      <dgm:t>
        <a:bodyPr/>
        <a:lstStyle/>
        <a:p>
          <a:endParaRPr lang="ru-RU"/>
        </a:p>
      </dgm:t>
    </dgm:pt>
    <dgm:pt modelId="{9E1F30D2-0156-49A9-AAFD-B323CF8DA2EE}" type="sibTrans" cxnId="{8BFE0B83-4449-43CB-B4F7-A595185667A1}">
      <dgm:prSet/>
      <dgm:spPr/>
      <dgm:t>
        <a:bodyPr/>
        <a:lstStyle/>
        <a:p>
          <a:endParaRPr lang="ru-RU"/>
        </a:p>
      </dgm:t>
    </dgm:pt>
    <dgm:pt modelId="{56C9C1D4-B4DB-4545-8BA9-F7527E94EBC3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Со сточными (использованными) водами предприятий в реки и озера попадают ядовитые вещества</a:t>
          </a:r>
        </a:p>
      </dgm:t>
    </dgm:pt>
    <dgm:pt modelId="{F8FC1368-4B76-485F-B0DE-F0178514EAF6}" type="parTrans" cxnId="{22E7A242-E7E8-45A4-A6BC-90DA072F2A06}">
      <dgm:prSet/>
      <dgm:spPr/>
      <dgm:t>
        <a:bodyPr/>
        <a:lstStyle/>
        <a:p>
          <a:endParaRPr lang="ru-RU"/>
        </a:p>
      </dgm:t>
    </dgm:pt>
    <dgm:pt modelId="{0D498C3C-8BC0-43E3-A798-3BEAD4054EAC}" type="sibTrans" cxnId="{22E7A242-E7E8-45A4-A6BC-90DA072F2A06}">
      <dgm:prSet/>
      <dgm:spPr/>
      <dgm:t>
        <a:bodyPr/>
        <a:lstStyle/>
        <a:p>
          <a:endParaRPr lang="ru-RU"/>
        </a:p>
      </dgm:t>
    </dgm:pt>
    <dgm:pt modelId="{972A2C37-4AE5-48E0-A94B-AD55891FBFD4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Жители сел и городов засоряют воду отходами, сбрасывают в воду остатки пищи, загрязненную воду из ванн и туалетов</a:t>
          </a:r>
        </a:p>
      </dgm:t>
    </dgm:pt>
    <dgm:pt modelId="{5D5A50B9-EB2E-451C-B0A3-224E2B5098F4}" type="parTrans" cxnId="{E9FCE8C4-DD89-4C80-9114-152C99C3E17A}">
      <dgm:prSet/>
      <dgm:spPr/>
    </dgm:pt>
    <dgm:pt modelId="{E9CD41E0-6F74-4464-BA63-78BEB75D48E6}" type="sibTrans" cxnId="{E9FCE8C4-DD89-4C80-9114-152C99C3E17A}">
      <dgm:prSet/>
      <dgm:spPr/>
    </dgm:pt>
    <dgm:pt modelId="{31132A37-D56C-4F84-9B15-BAC14FC2265B}" type="pres">
      <dgm:prSet presAssocID="{321D6FEF-BB63-42ED-AA50-F973E82AB3CC}" presName="linear" presStyleCnt="0">
        <dgm:presLayoutVars>
          <dgm:dir/>
          <dgm:resizeHandles val="exact"/>
        </dgm:presLayoutVars>
      </dgm:prSet>
      <dgm:spPr/>
    </dgm:pt>
    <dgm:pt modelId="{C3E4F89A-1BE7-4472-A25B-062C54AC3C97}" type="pres">
      <dgm:prSet presAssocID="{6F8AC136-7AEB-4589-B7BB-74A75817E8D9}" presName="comp" presStyleCnt="0"/>
      <dgm:spPr/>
    </dgm:pt>
    <dgm:pt modelId="{AC19C9B7-BD06-4E80-90B2-72CC9AA9A30D}" type="pres">
      <dgm:prSet presAssocID="{6F8AC136-7AEB-4589-B7BB-74A75817E8D9}" presName="box" presStyleLbl="node1" presStyleIdx="0" presStyleCnt="4"/>
      <dgm:spPr/>
    </dgm:pt>
    <dgm:pt modelId="{881EBA08-994C-471A-AB86-CBB320729373}" type="pres">
      <dgm:prSet presAssocID="{6F8AC136-7AEB-4589-B7BB-74A75817E8D9}" presName="img" presStyleLbl="fgImgPlac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4DF5586A-2B5A-4E57-9A19-F5542D266817}" type="pres">
      <dgm:prSet presAssocID="{6F8AC136-7AEB-4589-B7BB-74A75817E8D9}" presName="text" presStyleLbl="node1" presStyleIdx="0" presStyleCnt="4">
        <dgm:presLayoutVars>
          <dgm:bulletEnabled val="1"/>
        </dgm:presLayoutVars>
      </dgm:prSet>
      <dgm:spPr/>
    </dgm:pt>
    <dgm:pt modelId="{87A1EAD4-4659-412A-BF82-3CCB0D475BD7}" type="pres">
      <dgm:prSet presAssocID="{3EDAA464-D096-4678-8DF8-DE0F44E97ECC}" presName="spacer" presStyleCnt="0"/>
      <dgm:spPr/>
    </dgm:pt>
    <dgm:pt modelId="{561C4CCC-16C4-4128-BFF5-B11B881C21C6}" type="pres">
      <dgm:prSet presAssocID="{5A0A9A54-0500-49FF-86E0-F399DBA8E869}" presName="comp" presStyleCnt="0"/>
      <dgm:spPr/>
    </dgm:pt>
    <dgm:pt modelId="{46F164AC-DC85-4A41-87A9-5A0DA6071A94}" type="pres">
      <dgm:prSet presAssocID="{5A0A9A54-0500-49FF-86E0-F399DBA8E869}" presName="box" presStyleLbl="node1" presStyleIdx="1" presStyleCnt="4"/>
      <dgm:spPr/>
    </dgm:pt>
    <dgm:pt modelId="{D8F4F64C-E3F7-444B-B550-272634550A18}" type="pres">
      <dgm:prSet presAssocID="{5A0A9A54-0500-49FF-86E0-F399DBA8E869}" presName="img" presStyleLbl="fgImgPlace1" presStyleIdx="1" presStyleCnt="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40D92107-025C-4BD0-B345-51F3868965C1}" type="pres">
      <dgm:prSet presAssocID="{5A0A9A54-0500-49FF-86E0-F399DBA8E869}" presName="text" presStyleLbl="node1" presStyleIdx="1" presStyleCnt="4">
        <dgm:presLayoutVars>
          <dgm:bulletEnabled val="1"/>
        </dgm:presLayoutVars>
      </dgm:prSet>
      <dgm:spPr/>
    </dgm:pt>
    <dgm:pt modelId="{613E065E-E0C1-466E-A726-512C5EFF1FD4}" type="pres">
      <dgm:prSet presAssocID="{9E1F30D2-0156-49A9-AAFD-B323CF8DA2EE}" presName="spacer" presStyleCnt="0"/>
      <dgm:spPr/>
    </dgm:pt>
    <dgm:pt modelId="{8E0EAE2C-C29B-4B22-BE32-5FAAA3D8AA47}" type="pres">
      <dgm:prSet presAssocID="{56C9C1D4-B4DB-4545-8BA9-F7527E94EBC3}" presName="comp" presStyleCnt="0"/>
      <dgm:spPr/>
    </dgm:pt>
    <dgm:pt modelId="{E01EF961-DE27-4514-B0EC-2913174E06BE}" type="pres">
      <dgm:prSet presAssocID="{56C9C1D4-B4DB-4545-8BA9-F7527E94EBC3}" presName="box" presStyleLbl="node1" presStyleIdx="2" presStyleCnt="4"/>
      <dgm:spPr/>
    </dgm:pt>
    <dgm:pt modelId="{E56DC252-E2F8-40D8-9EF5-05D1586522D3}" type="pres">
      <dgm:prSet presAssocID="{56C9C1D4-B4DB-4545-8BA9-F7527E94EBC3}" presName="img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46B57CF3-CAFF-4DAC-A86A-3B57BB7DDE2F}" type="pres">
      <dgm:prSet presAssocID="{56C9C1D4-B4DB-4545-8BA9-F7527E94EBC3}" presName="text" presStyleLbl="node1" presStyleIdx="2" presStyleCnt="4">
        <dgm:presLayoutVars>
          <dgm:bulletEnabled val="1"/>
        </dgm:presLayoutVars>
      </dgm:prSet>
      <dgm:spPr/>
    </dgm:pt>
    <dgm:pt modelId="{5573AABD-0D51-4637-943D-5B1784D4D2C4}" type="pres">
      <dgm:prSet presAssocID="{0D498C3C-8BC0-43E3-A798-3BEAD4054EAC}" presName="spacer" presStyleCnt="0"/>
      <dgm:spPr/>
    </dgm:pt>
    <dgm:pt modelId="{C49B0548-670C-43A6-8360-B3EF278C1DC8}" type="pres">
      <dgm:prSet presAssocID="{972A2C37-4AE5-48E0-A94B-AD55891FBFD4}" presName="comp" presStyleCnt="0"/>
      <dgm:spPr/>
    </dgm:pt>
    <dgm:pt modelId="{7F8ECB42-20DC-4621-8470-B8F1543187A0}" type="pres">
      <dgm:prSet presAssocID="{972A2C37-4AE5-48E0-A94B-AD55891FBFD4}" presName="box" presStyleLbl="node1" presStyleIdx="3" presStyleCnt="4"/>
      <dgm:spPr/>
    </dgm:pt>
    <dgm:pt modelId="{441E2216-C225-41A1-A581-FDE273D857DB}" type="pres">
      <dgm:prSet presAssocID="{972A2C37-4AE5-48E0-A94B-AD55891FBFD4}" presName="img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558891AB-2A12-4573-AF64-EFFAC69D6BB6}" type="pres">
      <dgm:prSet presAssocID="{972A2C37-4AE5-48E0-A94B-AD55891FBFD4}" presName="text" presStyleLbl="node1" presStyleIdx="3" presStyleCnt="4">
        <dgm:presLayoutVars>
          <dgm:bulletEnabled val="1"/>
        </dgm:presLayoutVars>
      </dgm:prSet>
      <dgm:spPr/>
    </dgm:pt>
  </dgm:ptLst>
  <dgm:cxnLst>
    <dgm:cxn modelId="{A16C6C1E-6B07-47D7-B7B0-A98726D5FC99}" type="presOf" srcId="{972A2C37-4AE5-48E0-A94B-AD55891FBFD4}" destId="{7F8ECB42-20DC-4621-8470-B8F1543187A0}" srcOrd="0" destOrd="0" presId="urn:microsoft.com/office/officeart/2005/8/layout/vList4"/>
    <dgm:cxn modelId="{22E7A242-E7E8-45A4-A6BC-90DA072F2A06}" srcId="{321D6FEF-BB63-42ED-AA50-F973E82AB3CC}" destId="{56C9C1D4-B4DB-4545-8BA9-F7527E94EBC3}" srcOrd="2" destOrd="0" parTransId="{F8FC1368-4B76-485F-B0DE-F0178514EAF6}" sibTransId="{0D498C3C-8BC0-43E3-A798-3BEAD4054EAC}"/>
    <dgm:cxn modelId="{6E83C942-ED98-4626-A4C1-E5B123E34438}" type="presOf" srcId="{6F8AC136-7AEB-4589-B7BB-74A75817E8D9}" destId="{AC19C9B7-BD06-4E80-90B2-72CC9AA9A30D}" srcOrd="0" destOrd="0" presId="urn:microsoft.com/office/officeart/2005/8/layout/vList4"/>
    <dgm:cxn modelId="{EA38B04B-1CB2-45D6-A872-BDCEB5B833C2}" type="presOf" srcId="{5A0A9A54-0500-49FF-86E0-F399DBA8E869}" destId="{40D92107-025C-4BD0-B345-51F3868965C1}" srcOrd="1" destOrd="0" presId="urn:microsoft.com/office/officeart/2005/8/layout/vList4"/>
    <dgm:cxn modelId="{BD4C0F71-48EF-4B48-89DF-DC88E2E4A048}" type="presOf" srcId="{6F8AC136-7AEB-4589-B7BB-74A75817E8D9}" destId="{4DF5586A-2B5A-4E57-9A19-F5542D266817}" srcOrd="1" destOrd="0" presId="urn:microsoft.com/office/officeart/2005/8/layout/vList4"/>
    <dgm:cxn modelId="{0BFB0158-958E-47CA-ADDB-C00FCD2A66C7}" type="presOf" srcId="{5A0A9A54-0500-49FF-86E0-F399DBA8E869}" destId="{46F164AC-DC85-4A41-87A9-5A0DA6071A94}" srcOrd="0" destOrd="0" presId="urn:microsoft.com/office/officeart/2005/8/layout/vList4"/>
    <dgm:cxn modelId="{8BFE0B83-4449-43CB-B4F7-A595185667A1}" srcId="{321D6FEF-BB63-42ED-AA50-F973E82AB3CC}" destId="{5A0A9A54-0500-49FF-86E0-F399DBA8E869}" srcOrd="1" destOrd="0" parTransId="{D0BB699E-DC34-44E4-A6BB-828B7920A6ED}" sibTransId="{9E1F30D2-0156-49A9-AAFD-B323CF8DA2EE}"/>
    <dgm:cxn modelId="{D4B9EAB1-C2FF-4BFB-AB54-351BFB258900}" srcId="{321D6FEF-BB63-42ED-AA50-F973E82AB3CC}" destId="{6F8AC136-7AEB-4589-B7BB-74A75817E8D9}" srcOrd="0" destOrd="0" parTransId="{80F06676-86CD-4E29-863F-BC649D6AC95F}" sibTransId="{3EDAA464-D096-4678-8DF8-DE0F44E97ECC}"/>
    <dgm:cxn modelId="{EFB9DBBB-4EF1-4F7F-B639-ACAFC59E57CC}" type="presOf" srcId="{321D6FEF-BB63-42ED-AA50-F973E82AB3CC}" destId="{31132A37-D56C-4F84-9B15-BAC14FC2265B}" srcOrd="0" destOrd="0" presId="urn:microsoft.com/office/officeart/2005/8/layout/vList4"/>
    <dgm:cxn modelId="{E9FCE8C4-DD89-4C80-9114-152C99C3E17A}" srcId="{321D6FEF-BB63-42ED-AA50-F973E82AB3CC}" destId="{972A2C37-4AE5-48E0-A94B-AD55891FBFD4}" srcOrd="3" destOrd="0" parTransId="{5D5A50B9-EB2E-451C-B0A3-224E2B5098F4}" sibTransId="{E9CD41E0-6F74-4464-BA63-78BEB75D48E6}"/>
    <dgm:cxn modelId="{C5F5D3C5-7A28-477D-ADC6-9F6C324EAF25}" type="presOf" srcId="{56C9C1D4-B4DB-4545-8BA9-F7527E94EBC3}" destId="{46B57CF3-CAFF-4DAC-A86A-3B57BB7DDE2F}" srcOrd="1" destOrd="0" presId="urn:microsoft.com/office/officeart/2005/8/layout/vList4"/>
    <dgm:cxn modelId="{BDB11DE0-E36A-4FE9-AABB-809CEF059CDC}" type="presOf" srcId="{56C9C1D4-B4DB-4545-8BA9-F7527E94EBC3}" destId="{E01EF961-DE27-4514-B0EC-2913174E06BE}" srcOrd="0" destOrd="0" presId="urn:microsoft.com/office/officeart/2005/8/layout/vList4"/>
    <dgm:cxn modelId="{699FA2E5-DDF3-4EB9-A4E8-EC2315EE3F28}" type="presOf" srcId="{972A2C37-4AE5-48E0-A94B-AD55891FBFD4}" destId="{558891AB-2A12-4573-AF64-EFFAC69D6BB6}" srcOrd="1" destOrd="0" presId="urn:microsoft.com/office/officeart/2005/8/layout/vList4"/>
    <dgm:cxn modelId="{145F9AB0-4AA3-414E-BAF3-21B1057B760D}" type="presParOf" srcId="{31132A37-D56C-4F84-9B15-BAC14FC2265B}" destId="{C3E4F89A-1BE7-4472-A25B-062C54AC3C97}" srcOrd="0" destOrd="0" presId="urn:microsoft.com/office/officeart/2005/8/layout/vList4"/>
    <dgm:cxn modelId="{7BB5511C-B775-4D15-AC7A-017F4B682B9C}" type="presParOf" srcId="{C3E4F89A-1BE7-4472-A25B-062C54AC3C97}" destId="{AC19C9B7-BD06-4E80-90B2-72CC9AA9A30D}" srcOrd="0" destOrd="0" presId="urn:microsoft.com/office/officeart/2005/8/layout/vList4"/>
    <dgm:cxn modelId="{32CCFA5F-BD35-4A7E-A585-578DA00C8743}" type="presParOf" srcId="{C3E4F89A-1BE7-4472-A25B-062C54AC3C97}" destId="{881EBA08-994C-471A-AB86-CBB320729373}" srcOrd="1" destOrd="0" presId="urn:microsoft.com/office/officeart/2005/8/layout/vList4"/>
    <dgm:cxn modelId="{C49F125A-5366-4C37-A3C5-6B9A5B31426E}" type="presParOf" srcId="{C3E4F89A-1BE7-4472-A25B-062C54AC3C97}" destId="{4DF5586A-2B5A-4E57-9A19-F5542D266817}" srcOrd="2" destOrd="0" presId="urn:microsoft.com/office/officeart/2005/8/layout/vList4"/>
    <dgm:cxn modelId="{F289E6A0-1409-4799-BAFA-D016714CF693}" type="presParOf" srcId="{31132A37-D56C-4F84-9B15-BAC14FC2265B}" destId="{87A1EAD4-4659-412A-BF82-3CCB0D475BD7}" srcOrd="1" destOrd="0" presId="urn:microsoft.com/office/officeart/2005/8/layout/vList4"/>
    <dgm:cxn modelId="{11F565D5-CB84-4B64-8743-75F01160EF98}" type="presParOf" srcId="{31132A37-D56C-4F84-9B15-BAC14FC2265B}" destId="{561C4CCC-16C4-4128-BFF5-B11B881C21C6}" srcOrd="2" destOrd="0" presId="urn:microsoft.com/office/officeart/2005/8/layout/vList4"/>
    <dgm:cxn modelId="{7FCADBE2-9519-49C7-99C2-B363C6041D01}" type="presParOf" srcId="{561C4CCC-16C4-4128-BFF5-B11B881C21C6}" destId="{46F164AC-DC85-4A41-87A9-5A0DA6071A94}" srcOrd="0" destOrd="0" presId="urn:microsoft.com/office/officeart/2005/8/layout/vList4"/>
    <dgm:cxn modelId="{C86DBD1E-A15F-48F2-B7C2-1B8925736D53}" type="presParOf" srcId="{561C4CCC-16C4-4128-BFF5-B11B881C21C6}" destId="{D8F4F64C-E3F7-444B-B550-272634550A18}" srcOrd="1" destOrd="0" presId="urn:microsoft.com/office/officeart/2005/8/layout/vList4"/>
    <dgm:cxn modelId="{9EBD7D3D-C31A-4D36-B385-B1470F20F5F1}" type="presParOf" srcId="{561C4CCC-16C4-4128-BFF5-B11B881C21C6}" destId="{40D92107-025C-4BD0-B345-51F3868965C1}" srcOrd="2" destOrd="0" presId="urn:microsoft.com/office/officeart/2005/8/layout/vList4"/>
    <dgm:cxn modelId="{4EF66CB0-E784-40A8-8FAD-9662EFBE0B36}" type="presParOf" srcId="{31132A37-D56C-4F84-9B15-BAC14FC2265B}" destId="{613E065E-E0C1-466E-A726-512C5EFF1FD4}" srcOrd="3" destOrd="0" presId="urn:microsoft.com/office/officeart/2005/8/layout/vList4"/>
    <dgm:cxn modelId="{7495DDCB-97F1-480D-AB91-86E0D3DE9BBC}" type="presParOf" srcId="{31132A37-D56C-4F84-9B15-BAC14FC2265B}" destId="{8E0EAE2C-C29B-4B22-BE32-5FAAA3D8AA47}" srcOrd="4" destOrd="0" presId="urn:microsoft.com/office/officeart/2005/8/layout/vList4"/>
    <dgm:cxn modelId="{89E648AD-69D2-41C6-A5CC-385795A512CA}" type="presParOf" srcId="{8E0EAE2C-C29B-4B22-BE32-5FAAA3D8AA47}" destId="{E01EF961-DE27-4514-B0EC-2913174E06BE}" srcOrd="0" destOrd="0" presId="urn:microsoft.com/office/officeart/2005/8/layout/vList4"/>
    <dgm:cxn modelId="{39C88052-A0C2-4D58-BF64-3A2CE2CB0FE7}" type="presParOf" srcId="{8E0EAE2C-C29B-4B22-BE32-5FAAA3D8AA47}" destId="{E56DC252-E2F8-40D8-9EF5-05D1586522D3}" srcOrd="1" destOrd="0" presId="urn:microsoft.com/office/officeart/2005/8/layout/vList4"/>
    <dgm:cxn modelId="{1CF9AE43-6928-424D-B119-D87D42D78C5E}" type="presParOf" srcId="{8E0EAE2C-C29B-4B22-BE32-5FAAA3D8AA47}" destId="{46B57CF3-CAFF-4DAC-A86A-3B57BB7DDE2F}" srcOrd="2" destOrd="0" presId="urn:microsoft.com/office/officeart/2005/8/layout/vList4"/>
    <dgm:cxn modelId="{2E6DE761-2D6D-4E4D-82E2-D16EEC42900D}" type="presParOf" srcId="{31132A37-D56C-4F84-9B15-BAC14FC2265B}" destId="{5573AABD-0D51-4637-943D-5B1784D4D2C4}" srcOrd="5" destOrd="0" presId="urn:microsoft.com/office/officeart/2005/8/layout/vList4"/>
    <dgm:cxn modelId="{CCCFDD3D-A927-41BF-B85D-186954545930}" type="presParOf" srcId="{31132A37-D56C-4F84-9B15-BAC14FC2265B}" destId="{C49B0548-670C-43A6-8360-B3EF278C1DC8}" srcOrd="6" destOrd="0" presId="urn:microsoft.com/office/officeart/2005/8/layout/vList4"/>
    <dgm:cxn modelId="{DFBA88B4-71FF-47EF-AF8B-4D7DBFAA01B6}" type="presParOf" srcId="{C49B0548-670C-43A6-8360-B3EF278C1DC8}" destId="{7F8ECB42-20DC-4621-8470-B8F1543187A0}" srcOrd="0" destOrd="0" presId="urn:microsoft.com/office/officeart/2005/8/layout/vList4"/>
    <dgm:cxn modelId="{04B0F3C2-BA38-4860-A3FB-2E8D61992EC1}" type="presParOf" srcId="{C49B0548-670C-43A6-8360-B3EF278C1DC8}" destId="{441E2216-C225-41A1-A581-FDE273D857DB}" srcOrd="1" destOrd="0" presId="urn:microsoft.com/office/officeart/2005/8/layout/vList4"/>
    <dgm:cxn modelId="{47E09D3B-77F4-454F-98BC-4C25A874912B}" type="presParOf" srcId="{C49B0548-670C-43A6-8360-B3EF278C1DC8}" destId="{558891AB-2A12-4573-AF64-EFFAC69D6BB6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AA41E9-B9D7-4388-90FE-04281B1FE3D8}" type="doc">
      <dgm:prSet loTypeId="urn:microsoft.com/office/officeart/2005/8/layout/hProcess4" loCatId="process" qsTypeId="urn:microsoft.com/office/officeart/2005/8/quickstyle/simple3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1557477D-8EB7-4E52-97CF-2F3A1293F4E4}">
      <dgm:prSet custT="1"/>
      <dgm:spPr/>
      <dgm:t>
        <a:bodyPr/>
        <a:lstStyle/>
        <a:p>
          <a:pPr rtl="0"/>
          <a:r>
            <a:rPr lang="ru-RU" sz="2000" dirty="0"/>
            <a:t>Загрязненные воды отравляют воздух, становятся источником тяжелых заболеваний. Река “болеет”, ее воды не могут быть использованы человеком</a:t>
          </a:r>
        </a:p>
      </dgm:t>
    </dgm:pt>
    <dgm:pt modelId="{B8A68D57-3383-474E-BC10-0C89244F67A3}" type="parTrans" cxnId="{636DBBBE-9DCB-4E07-86FC-233CE621E6A1}">
      <dgm:prSet/>
      <dgm:spPr/>
      <dgm:t>
        <a:bodyPr/>
        <a:lstStyle/>
        <a:p>
          <a:endParaRPr lang="ru-RU"/>
        </a:p>
      </dgm:t>
    </dgm:pt>
    <dgm:pt modelId="{A5E260C6-D0B1-4443-AF2E-83BEE850B2FE}" type="sibTrans" cxnId="{636DBBBE-9DCB-4E07-86FC-233CE621E6A1}">
      <dgm:prSet/>
      <dgm:spPr/>
      <dgm:t>
        <a:bodyPr/>
        <a:lstStyle/>
        <a:p>
          <a:endParaRPr lang="ru-RU" dirty="0"/>
        </a:p>
      </dgm:t>
    </dgm:pt>
    <dgm:pt modelId="{CB1AC94D-86F1-4B46-9946-41736414722E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В грязной воде гибнут живые организмы. От разливов нефти на воде погибают птицы, рыбы и другие животные</a:t>
          </a:r>
        </a:p>
      </dgm:t>
    </dgm:pt>
    <dgm:pt modelId="{3402C127-CE19-4810-AE20-30AE084F391C}" type="parTrans" cxnId="{F0DC1992-ACD4-4C81-9833-13C2A4CD9130}">
      <dgm:prSet/>
      <dgm:spPr/>
      <dgm:t>
        <a:bodyPr/>
        <a:lstStyle/>
        <a:p>
          <a:endParaRPr lang="ru-RU"/>
        </a:p>
      </dgm:t>
    </dgm:pt>
    <dgm:pt modelId="{B9EA7D6F-CF0F-42EE-8F8B-09928443975B}" type="sibTrans" cxnId="{F0DC1992-ACD4-4C81-9833-13C2A4CD9130}">
      <dgm:prSet/>
      <dgm:spPr/>
      <dgm:t>
        <a:bodyPr/>
        <a:lstStyle/>
        <a:p>
          <a:endParaRPr lang="ru-RU"/>
        </a:p>
      </dgm:t>
    </dgm:pt>
    <dgm:pt modelId="{CED24FE2-1B7F-4842-8E01-6C47DEBAA573}" type="pres">
      <dgm:prSet presAssocID="{BCAA41E9-B9D7-4388-90FE-04281B1FE3D8}" presName="Name0" presStyleCnt="0">
        <dgm:presLayoutVars>
          <dgm:dir/>
          <dgm:animLvl val="lvl"/>
          <dgm:resizeHandles val="exact"/>
        </dgm:presLayoutVars>
      </dgm:prSet>
      <dgm:spPr/>
    </dgm:pt>
    <dgm:pt modelId="{31FD053B-38EE-4B44-AF87-EE52CB5E956B}" type="pres">
      <dgm:prSet presAssocID="{BCAA41E9-B9D7-4388-90FE-04281B1FE3D8}" presName="tSp" presStyleCnt="0"/>
      <dgm:spPr/>
    </dgm:pt>
    <dgm:pt modelId="{D7C2A04D-6432-493F-B514-83D16CD8AAE0}" type="pres">
      <dgm:prSet presAssocID="{BCAA41E9-B9D7-4388-90FE-04281B1FE3D8}" presName="bSp" presStyleCnt="0"/>
      <dgm:spPr/>
    </dgm:pt>
    <dgm:pt modelId="{8E02FB51-49A8-42F1-AE3C-7A5842D8C4D1}" type="pres">
      <dgm:prSet presAssocID="{BCAA41E9-B9D7-4388-90FE-04281B1FE3D8}" presName="process" presStyleCnt="0"/>
      <dgm:spPr/>
    </dgm:pt>
    <dgm:pt modelId="{63585F98-8606-464E-BC49-515BA21CF509}" type="pres">
      <dgm:prSet presAssocID="{1557477D-8EB7-4E52-97CF-2F3A1293F4E4}" presName="composite1" presStyleCnt="0"/>
      <dgm:spPr/>
    </dgm:pt>
    <dgm:pt modelId="{08E3EF1C-31F1-44A7-B3EE-440C5EBD7A0E}" type="pres">
      <dgm:prSet presAssocID="{1557477D-8EB7-4E52-97CF-2F3A1293F4E4}" presName="dummyNode1" presStyleLbl="node1" presStyleIdx="0" presStyleCnt="2"/>
      <dgm:spPr/>
    </dgm:pt>
    <dgm:pt modelId="{FA99A6C7-E81D-45E3-9590-F7560825F6EF}" type="pres">
      <dgm:prSet presAssocID="{1557477D-8EB7-4E52-97CF-2F3A1293F4E4}" presName="childNode1" presStyleLbl="bgAcc1" presStyleIdx="0" presStyleCnt="2" custScaleY="131757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25A5B11-3E04-464C-8AAD-6E93FDEC648D}" type="pres">
      <dgm:prSet presAssocID="{1557477D-8EB7-4E52-97CF-2F3A1293F4E4}" presName="childNode1tx" presStyleLbl="bgAcc1" presStyleIdx="0" presStyleCnt="2">
        <dgm:presLayoutVars>
          <dgm:bulletEnabled val="1"/>
        </dgm:presLayoutVars>
      </dgm:prSet>
      <dgm:spPr/>
    </dgm:pt>
    <dgm:pt modelId="{28C89F97-7771-4AC3-BD64-4AC70863D5D0}" type="pres">
      <dgm:prSet presAssocID="{1557477D-8EB7-4E52-97CF-2F3A1293F4E4}" presName="parentNode1" presStyleLbl="node1" presStyleIdx="0" presStyleCnt="2" custScaleX="118185" custScaleY="144049" custLinFactNeighborY="59721">
        <dgm:presLayoutVars>
          <dgm:chMax val="1"/>
          <dgm:bulletEnabled val="1"/>
        </dgm:presLayoutVars>
      </dgm:prSet>
      <dgm:spPr/>
    </dgm:pt>
    <dgm:pt modelId="{65EAD60E-91A4-4425-B385-B3C1CB8DDDB0}" type="pres">
      <dgm:prSet presAssocID="{1557477D-8EB7-4E52-97CF-2F3A1293F4E4}" presName="connSite1" presStyleCnt="0"/>
      <dgm:spPr/>
    </dgm:pt>
    <dgm:pt modelId="{24347A59-724F-4B1D-A90A-45AA1B73CBE1}" type="pres">
      <dgm:prSet presAssocID="{A5E260C6-D0B1-4443-AF2E-83BEE850B2FE}" presName="Name9" presStyleLbl="sibTrans2D1" presStyleIdx="0" presStyleCnt="1" custLinFactNeighborX="17118" custLinFactNeighborY="-22967"/>
      <dgm:spPr/>
    </dgm:pt>
    <dgm:pt modelId="{2071B6B7-CF34-4DF6-9A54-70C4B8271E41}" type="pres">
      <dgm:prSet presAssocID="{CB1AC94D-86F1-4B46-9946-41736414722E}" presName="composite2" presStyleCnt="0"/>
      <dgm:spPr/>
    </dgm:pt>
    <dgm:pt modelId="{C1ECEAC7-3689-4C7C-B65F-F114EFA5FCF2}" type="pres">
      <dgm:prSet presAssocID="{CB1AC94D-86F1-4B46-9946-41736414722E}" presName="dummyNode2" presStyleLbl="node1" presStyleIdx="0" presStyleCnt="2"/>
      <dgm:spPr/>
    </dgm:pt>
    <dgm:pt modelId="{BB1473B4-7BE0-44A8-B06F-3FF088D6905B}" type="pres">
      <dgm:prSet presAssocID="{CB1AC94D-86F1-4B46-9946-41736414722E}" presName="childNode2" presStyleLbl="bgAcc1" presStyleIdx="1" presStyleCnt="2" custScaleY="131757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2B421631-BFC4-4F64-A03E-7AAFE3DF5322}" type="pres">
      <dgm:prSet presAssocID="{CB1AC94D-86F1-4B46-9946-41736414722E}" presName="childNode2tx" presStyleLbl="bgAcc1" presStyleIdx="1" presStyleCnt="2">
        <dgm:presLayoutVars>
          <dgm:bulletEnabled val="1"/>
        </dgm:presLayoutVars>
      </dgm:prSet>
      <dgm:spPr/>
    </dgm:pt>
    <dgm:pt modelId="{B4D1AE5C-99D8-40E0-A5B7-3DE0707018FA}" type="pres">
      <dgm:prSet presAssocID="{CB1AC94D-86F1-4B46-9946-41736414722E}" presName="parentNode2" presStyleLbl="node1" presStyleIdx="1" presStyleCnt="2" custScaleX="118185" custScaleY="144049" custLinFactNeighborX="2599" custLinFactNeighborY="-59721">
        <dgm:presLayoutVars>
          <dgm:chMax val="0"/>
          <dgm:bulletEnabled val="1"/>
        </dgm:presLayoutVars>
      </dgm:prSet>
      <dgm:spPr/>
    </dgm:pt>
    <dgm:pt modelId="{D1492C1D-FE0C-470C-96E9-5D8392A61604}" type="pres">
      <dgm:prSet presAssocID="{CB1AC94D-86F1-4B46-9946-41736414722E}" presName="connSite2" presStyleCnt="0"/>
      <dgm:spPr/>
    </dgm:pt>
  </dgm:ptLst>
  <dgm:cxnLst>
    <dgm:cxn modelId="{3E70DD2F-DAB2-49ED-9391-8D60032D00CA}" type="presOf" srcId="{BCAA41E9-B9D7-4388-90FE-04281B1FE3D8}" destId="{CED24FE2-1B7F-4842-8E01-6C47DEBAA573}" srcOrd="0" destOrd="0" presId="urn:microsoft.com/office/officeart/2005/8/layout/hProcess4"/>
    <dgm:cxn modelId="{18B6784F-3ACD-4512-9F1A-66AD90A2F43E}" type="presOf" srcId="{CB1AC94D-86F1-4B46-9946-41736414722E}" destId="{B4D1AE5C-99D8-40E0-A5B7-3DE0707018FA}" srcOrd="0" destOrd="0" presId="urn:microsoft.com/office/officeart/2005/8/layout/hProcess4"/>
    <dgm:cxn modelId="{4A069B8A-C28A-417A-9561-A0DC9FB242ED}" type="presOf" srcId="{1557477D-8EB7-4E52-97CF-2F3A1293F4E4}" destId="{28C89F97-7771-4AC3-BD64-4AC70863D5D0}" srcOrd="0" destOrd="0" presId="urn:microsoft.com/office/officeart/2005/8/layout/hProcess4"/>
    <dgm:cxn modelId="{F0DC1992-ACD4-4C81-9833-13C2A4CD9130}" srcId="{BCAA41E9-B9D7-4388-90FE-04281B1FE3D8}" destId="{CB1AC94D-86F1-4B46-9946-41736414722E}" srcOrd="1" destOrd="0" parTransId="{3402C127-CE19-4810-AE20-30AE084F391C}" sibTransId="{B9EA7D6F-CF0F-42EE-8F8B-09928443975B}"/>
    <dgm:cxn modelId="{636DBBBE-9DCB-4E07-86FC-233CE621E6A1}" srcId="{BCAA41E9-B9D7-4388-90FE-04281B1FE3D8}" destId="{1557477D-8EB7-4E52-97CF-2F3A1293F4E4}" srcOrd="0" destOrd="0" parTransId="{B8A68D57-3383-474E-BC10-0C89244F67A3}" sibTransId="{A5E260C6-D0B1-4443-AF2E-83BEE850B2FE}"/>
    <dgm:cxn modelId="{29C8EAE6-484E-403D-A73E-953A95BDE866}" type="presOf" srcId="{A5E260C6-D0B1-4443-AF2E-83BEE850B2FE}" destId="{24347A59-724F-4B1D-A90A-45AA1B73CBE1}" srcOrd="0" destOrd="0" presId="urn:microsoft.com/office/officeart/2005/8/layout/hProcess4"/>
    <dgm:cxn modelId="{562A597F-6358-4C2D-BAA3-9003D891F33C}" type="presParOf" srcId="{CED24FE2-1B7F-4842-8E01-6C47DEBAA573}" destId="{31FD053B-38EE-4B44-AF87-EE52CB5E956B}" srcOrd="0" destOrd="0" presId="urn:microsoft.com/office/officeart/2005/8/layout/hProcess4"/>
    <dgm:cxn modelId="{A7EDC708-4636-4217-AE5F-2264178F882F}" type="presParOf" srcId="{CED24FE2-1B7F-4842-8E01-6C47DEBAA573}" destId="{D7C2A04D-6432-493F-B514-83D16CD8AAE0}" srcOrd="1" destOrd="0" presId="urn:microsoft.com/office/officeart/2005/8/layout/hProcess4"/>
    <dgm:cxn modelId="{6C4CE630-9D96-47C2-B430-79B25770CFA0}" type="presParOf" srcId="{CED24FE2-1B7F-4842-8E01-6C47DEBAA573}" destId="{8E02FB51-49A8-42F1-AE3C-7A5842D8C4D1}" srcOrd="2" destOrd="0" presId="urn:microsoft.com/office/officeart/2005/8/layout/hProcess4"/>
    <dgm:cxn modelId="{AAC0A24B-F7AE-4841-976D-F629A3B77AC5}" type="presParOf" srcId="{8E02FB51-49A8-42F1-AE3C-7A5842D8C4D1}" destId="{63585F98-8606-464E-BC49-515BA21CF509}" srcOrd="0" destOrd="0" presId="urn:microsoft.com/office/officeart/2005/8/layout/hProcess4"/>
    <dgm:cxn modelId="{398B9C4E-FEB9-482A-86DF-3839AB0A4469}" type="presParOf" srcId="{63585F98-8606-464E-BC49-515BA21CF509}" destId="{08E3EF1C-31F1-44A7-B3EE-440C5EBD7A0E}" srcOrd="0" destOrd="0" presId="urn:microsoft.com/office/officeart/2005/8/layout/hProcess4"/>
    <dgm:cxn modelId="{D222366D-6512-444F-B30B-699BA7CE4C1A}" type="presParOf" srcId="{63585F98-8606-464E-BC49-515BA21CF509}" destId="{FA99A6C7-E81D-45E3-9590-F7560825F6EF}" srcOrd="1" destOrd="0" presId="urn:microsoft.com/office/officeart/2005/8/layout/hProcess4"/>
    <dgm:cxn modelId="{66A8B69E-79E5-4CAE-9465-86539A236A47}" type="presParOf" srcId="{63585F98-8606-464E-BC49-515BA21CF509}" destId="{525A5B11-3E04-464C-8AAD-6E93FDEC648D}" srcOrd="2" destOrd="0" presId="urn:microsoft.com/office/officeart/2005/8/layout/hProcess4"/>
    <dgm:cxn modelId="{110DF165-06A5-40A2-A549-0E8B73F37467}" type="presParOf" srcId="{63585F98-8606-464E-BC49-515BA21CF509}" destId="{28C89F97-7771-4AC3-BD64-4AC70863D5D0}" srcOrd="3" destOrd="0" presId="urn:microsoft.com/office/officeart/2005/8/layout/hProcess4"/>
    <dgm:cxn modelId="{73A5B20D-C444-40D5-994C-B2020F5C5E7A}" type="presParOf" srcId="{63585F98-8606-464E-BC49-515BA21CF509}" destId="{65EAD60E-91A4-4425-B385-B3C1CB8DDDB0}" srcOrd="4" destOrd="0" presId="urn:microsoft.com/office/officeart/2005/8/layout/hProcess4"/>
    <dgm:cxn modelId="{983476D7-8B4E-4845-A89E-230007944696}" type="presParOf" srcId="{8E02FB51-49A8-42F1-AE3C-7A5842D8C4D1}" destId="{24347A59-724F-4B1D-A90A-45AA1B73CBE1}" srcOrd="1" destOrd="0" presId="urn:microsoft.com/office/officeart/2005/8/layout/hProcess4"/>
    <dgm:cxn modelId="{5E1F49B8-2551-42E7-BF74-733F02565E55}" type="presParOf" srcId="{8E02FB51-49A8-42F1-AE3C-7A5842D8C4D1}" destId="{2071B6B7-CF34-4DF6-9A54-70C4B8271E41}" srcOrd="2" destOrd="0" presId="urn:microsoft.com/office/officeart/2005/8/layout/hProcess4"/>
    <dgm:cxn modelId="{35EC1613-F183-45DB-A7B1-223FE338E557}" type="presParOf" srcId="{2071B6B7-CF34-4DF6-9A54-70C4B8271E41}" destId="{C1ECEAC7-3689-4C7C-B65F-F114EFA5FCF2}" srcOrd="0" destOrd="0" presId="urn:microsoft.com/office/officeart/2005/8/layout/hProcess4"/>
    <dgm:cxn modelId="{2AD9A8F2-16CF-490D-A558-02227ABE75B8}" type="presParOf" srcId="{2071B6B7-CF34-4DF6-9A54-70C4B8271E41}" destId="{BB1473B4-7BE0-44A8-B06F-3FF088D6905B}" srcOrd="1" destOrd="0" presId="urn:microsoft.com/office/officeart/2005/8/layout/hProcess4"/>
    <dgm:cxn modelId="{13E011A2-CBF3-4FF2-90C4-FAFC62E9A816}" type="presParOf" srcId="{2071B6B7-CF34-4DF6-9A54-70C4B8271E41}" destId="{2B421631-BFC4-4F64-A03E-7AAFE3DF5322}" srcOrd="2" destOrd="0" presId="urn:microsoft.com/office/officeart/2005/8/layout/hProcess4"/>
    <dgm:cxn modelId="{5D540FBB-1D9D-4ED2-BF4C-D73BBF1466AE}" type="presParOf" srcId="{2071B6B7-CF34-4DF6-9A54-70C4B8271E41}" destId="{B4D1AE5C-99D8-40E0-A5B7-3DE0707018FA}" srcOrd="3" destOrd="0" presId="urn:microsoft.com/office/officeart/2005/8/layout/hProcess4"/>
    <dgm:cxn modelId="{43DC0D24-9F3F-41A9-89E2-07C4E22575DE}" type="presParOf" srcId="{2071B6B7-CF34-4DF6-9A54-70C4B8271E41}" destId="{D1492C1D-FE0C-470C-96E9-5D8392A61604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EB6D3E0-8930-42DD-BE53-0999C42B2B65}" type="doc">
      <dgm:prSet loTypeId="urn:microsoft.com/office/officeart/2005/8/layout/process3" loCatId="process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CAB9027-70FD-4FEE-A0D6-2EB879B09497}">
      <dgm:prSet/>
      <dgm:spPr/>
      <dgm:t>
        <a:bodyPr/>
        <a:lstStyle/>
        <a:p>
          <a:pPr algn="ctr" rtl="0"/>
          <a:r>
            <a:rPr lang="ru-RU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Воду надо беречь! Заботясь о чистоте воды, мы заботимся о своем здоровье, красоте окружающей природы</a:t>
          </a:r>
        </a:p>
      </dgm:t>
    </dgm:pt>
    <dgm:pt modelId="{54177F50-890B-4A4D-AC0E-8F12C1F74F09}" type="parTrans" cxnId="{404CD712-3DA5-4536-9779-1C9FF885A1FE}">
      <dgm:prSet/>
      <dgm:spPr/>
      <dgm:t>
        <a:bodyPr/>
        <a:lstStyle/>
        <a:p>
          <a:endParaRPr lang="ru-RU" b="0"/>
        </a:p>
      </dgm:t>
    </dgm:pt>
    <dgm:pt modelId="{C3399726-020C-4C76-8BE1-A8259E1A8C00}" type="sibTrans" cxnId="{404CD712-3DA5-4536-9779-1C9FF885A1FE}">
      <dgm:prSet/>
      <dgm:spPr/>
      <dgm:t>
        <a:bodyPr/>
        <a:lstStyle/>
        <a:p>
          <a:endParaRPr lang="ru-RU" b="0"/>
        </a:p>
      </dgm:t>
    </dgm:pt>
    <dgm:pt modelId="{B4490445-2C6F-414C-B435-A11E3039497E}">
      <dgm:prSet/>
      <dgm:spPr/>
      <dgm:t>
        <a:bodyPr/>
        <a:lstStyle/>
        <a:p>
          <a:pPr rtl="0"/>
          <a:r>
            <a:rPr lang="ru-RU" b="0" dirty="0">
              <a:latin typeface="Times New Roman" pitchFamily="18" charset="0"/>
              <a:cs typeface="Times New Roman" pitchFamily="18" charset="0"/>
            </a:rPr>
            <a:t>В нашей стране принят ряд законов, направленных на защиту воды. За их исполнением следят органы государственной власти, экологи</a:t>
          </a:r>
        </a:p>
      </dgm:t>
    </dgm:pt>
    <dgm:pt modelId="{5CAA2FE7-AF3E-4E9D-8630-D6D381A7D521}" type="parTrans" cxnId="{803EE962-AF7B-4D4F-B01D-ED9481920CA1}">
      <dgm:prSet/>
      <dgm:spPr/>
      <dgm:t>
        <a:bodyPr/>
        <a:lstStyle/>
        <a:p>
          <a:endParaRPr lang="ru-RU" b="0"/>
        </a:p>
      </dgm:t>
    </dgm:pt>
    <dgm:pt modelId="{85A4BCBC-B9CA-4269-B708-29F59F911D8D}" type="sibTrans" cxnId="{803EE962-AF7B-4D4F-B01D-ED9481920CA1}">
      <dgm:prSet/>
      <dgm:spPr/>
      <dgm:t>
        <a:bodyPr/>
        <a:lstStyle/>
        <a:p>
          <a:endParaRPr lang="ru-RU" b="0"/>
        </a:p>
      </dgm:t>
    </dgm:pt>
    <dgm:pt modelId="{097BC116-5001-47A5-AA81-2E1A52F632F0}" type="pres">
      <dgm:prSet presAssocID="{EEB6D3E0-8930-42DD-BE53-0999C42B2B65}" presName="linearFlow" presStyleCnt="0">
        <dgm:presLayoutVars>
          <dgm:dir/>
          <dgm:animLvl val="lvl"/>
          <dgm:resizeHandles val="exact"/>
        </dgm:presLayoutVars>
      </dgm:prSet>
      <dgm:spPr/>
    </dgm:pt>
    <dgm:pt modelId="{782DE039-3D53-418E-A54E-E81748A42B8A}" type="pres">
      <dgm:prSet presAssocID="{ACAB9027-70FD-4FEE-A0D6-2EB879B09497}" presName="composite" presStyleCnt="0"/>
      <dgm:spPr/>
    </dgm:pt>
    <dgm:pt modelId="{823E0BBB-4771-4AEB-BECD-06F78F80B815}" type="pres">
      <dgm:prSet presAssocID="{ACAB9027-70FD-4FEE-A0D6-2EB879B09497}" presName="parTx" presStyleLbl="node1" presStyleIdx="0" presStyleCnt="1">
        <dgm:presLayoutVars>
          <dgm:chMax val="0"/>
          <dgm:chPref val="0"/>
          <dgm:bulletEnabled val="1"/>
        </dgm:presLayoutVars>
      </dgm:prSet>
      <dgm:spPr/>
    </dgm:pt>
    <dgm:pt modelId="{18A2571A-CBE8-44BA-80B1-5532CEE0A647}" type="pres">
      <dgm:prSet presAssocID="{ACAB9027-70FD-4FEE-A0D6-2EB879B09497}" presName="parSh" presStyleLbl="node1" presStyleIdx="0" presStyleCnt="1"/>
      <dgm:spPr/>
    </dgm:pt>
    <dgm:pt modelId="{D685507D-6895-4813-95E8-4B1D7FD26540}" type="pres">
      <dgm:prSet presAssocID="{ACAB9027-70FD-4FEE-A0D6-2EB879B09497}" presName="desTx" presStyleLbl="fgAcc1" presStyleIdx="0" presStyleCnt="1">
        <dgm:presLayoutVars>
          <dgm:bulletEnabled val="1"/>
        </dgm:presLayoutVars>
      </dgm:prSet>
      <dgm:spPr/>
    </dgm:pt>
  </dgm:ptLst>
  <dgm:cxnLst>
    <dgm:cxn modelId="{404CD712-3DA5-4536-9779-1C9FF885A1FE}" srcId="{EEB6D3E0-8930-42DD-BE53-0999C42B2B65}" destId="{ACAB9027-70FD-4FEE-A0D6-2EB879B09497}" srcOrd="0" destOrd="0" parTransId="{54177F50-890B-4A4D-AC0E-8F12C1F74F09}" sibTransId="{C3399726-020C-4C76-8BE1-A8259E1A8C00}"/>
    <dgm:cxn modelId="{803EE962-AF7B-4D4F-B01D-ED9481920CA1}" srcId="{ACAB9027-70FD-4FEE-A0D6-2EB879B09497}" destId="{B4490445-2C6F-414C-B435-A11E3039497E}" srcOrd="0" destOrd="0" parTransId="{5CAA2FE7-AF3E-4E9D-8630-D6D381A7D521}" sibTransId="{85A4BCBC-B9CA-4269-B708-29F59F911D8D}"/>
    <dgm:cxn modelId="{FA0DF758-6F45-41BD-A887-8FADBB80C6CD}" type="presOf" srcId="{ACAB9027-70FD-4FEE-A0D6-2EB879B09497}" destId="{18A2571A-CBE8-44BA-80B1-5532CEE0A647}" srcOrd="1" destOrd="0" presId="urn:microsoft.com/office/officeart/2005/8/layout/process3"/>
    <dgm:cxn modelId="{B50F84B8-0F8F-4713-8210-0D26E12D6833}" type="presOf" srcId="{EEB6D3E0-8930-42DD-BE53-0999C42B2B65}" destId="{097BC116-5001-47A5-AA81-2E1A52F632F0}" srcOrd="0" destOrd="0" presId="urn:microsoft.com/office/officeart/2005/8/layout/process3"/>
    <dgm:cxn modelId="{3606B4D8-A958-457E-987A-C1C9428D23A0}" type="presOf" srcId="{ACAB9027-70FD-4FEE-A0D6-2EB879B09497}" destId="{823E0BBB-4771-4AEB-BECD-06F78F80B815}" srcOrd="0" destOrd="0" presId="urn:microsoft.com/office/officeart/2005/8/layout/process3"/>
    <dgm:cxn modelId="{F0175AF0-736B-476C-A937-450AEEE24AF2}" type="presOf" srcId="{B4490445-2C6F-414C-B435-A11E3039497E}" destId="{D685507D-6895-4813-95E8-4B1D7FD26540}" srcOrd="0" destOrd="0" presId="urn:microsoft.com/office/officeart/2005/8/layout/process3"/>
    <dgm:cxn modelId="{F51EF40E-C5EF-42DB-9E0A-5A89D6F901EA}" type="presParOf" srcId="{097BC116-5001-47A5-AA81-2E1A52F632F0}" destId="{782DE039-3D53-418E-A54E-E81748A42B8A}" srcOrd="0" destOrd="0" presId="urn:microsoft.com/office/officeart/2005/8/layout/process3"/>
    <dgm:cxn modelId="{88473250-65C4-44DC-9ED9-0EF75FF895D7}" type="presParOf" srcId="{782DE039-3D53-418E-A54E-E81748A42B8A}" destId="{823E0BBB-4771-4AEB-BECD-06F78F80B815}" srcOrd="0" destOrd="0" presId="urn:microsoft.com/office/officeart/2005/8/layout/process3"/>
    <dgm:cxn modelId="{8C002643-2C2E-4360-B49D-66EFFD6A5F48}" type="presParOf" srcId="{782DE039-3D53-418E-A54E-E81748A42B8A}" destId="{18A2571A-CBE8-44BA-80B1-5532CEE0A647}" srcOrd="1" destOrd="0" presId="urn:microsoft.com/office/officeart/2005/8/layout/process3"/>
    <dgm:cxn modelId="{F53DA373-CA1F-46D2-90A7-B8A7F5896D67}" type="presParOf" srcId="{782DE039-3D53-418E-A54E-E81748A42B8A}" destId="{D685507D-6895-4813-95E8-4B1D7FD26540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A398FC5-56F7-4C9E-A37B-E4F495B0F856}" type="doc">
      <dgm:prSet loTypeId="urn:microsoft.com/office/officeart/2005/8/layout/list1" loCatId="list" qsTypeId="urn:microsoft.com/office/officeart/2005/8/quickstyle/simple3" qsCatId="simple" csTypeId="urn:microsoft.com/office/officeart/2005/8/colors/colorful1#8" csCatId="colorful" phldr="1"/>
      <dgm:spPr/>
      <dgm:t>
        <a:bodyPr/>
        <a:lstStyle/>
        <a:p>
          <a:endParaRPr lang="ru-RU"/>
        </a:p>
      </dgm:t>
    </dgm:pt>
    <dgm:pt modelId="{7BA55420-EFD4-416A-9072-F1C23CB5960F}">
      <dgm:prSet custT="1"/>
      <dgm:spPr/>
      <dgm:t>
        <a:bodyPr/>
        <a:lstStyle/>
        <a:p>
          <a:pPr rtl="0"/>
          <a:r>
            <a:rPr lang="ru-RU" sz="2800" b="0" dirty="0">
              <a:latin typeface="Times New Roman" pitchFamily="18" charset="0"/>
              <a:cs typeface="Times New Roman" pitchFamily="18" charset="0"/>
            </a:rPr>
            <a:t>Прочитайте правила обращения с водой и нарисуйте дома к каждому правилу знак</a:t>
          </a:r>
        </a:p>
      </dgm:t>
    </dgm:pt>
    <dgm:pt modelId="{FE5C6CC8-0F5A-4312-8E0C-6AA25A6D6729}" type="parTrans" cxnId="{F5C2B262-FBB1-47DA-9B6D-DA28D5F8679D}">
      <dgm:prSet/>
      <dgm:spPr/>
      <dgm:t>
        <a:bodyPr/>
        <a:lstStyle/>
        <a:p>
          <a:endParaRPr lang="ru-RU" sz="2800" b="0">
            <a:latin typeface="Times New Roman" pitchFamily="18" charset="0"/>
            <a:cs typeface="Times New Roman" pitchFamily="18" charset="0"/>
          </a:endParaRPr>
        </a:p>
      </dgm:t>
    </dgm:pt>
    <dgm:pt modelId="{8124F5E6-C7AC-441C-89F4-4EF0E0A44E84}" type="sibTrans" cxnId="{F5C2B262-FBB1-47DA-9B6D-DA28D5F8679D}">
      <dgm:prSet/>
      <dgm:spPr/>
      <dgm:t>
        <a:bodyPr/>
        <a:lstStyle/>
        <a:p>
          <a:endParaRPr lang="ru-RU" sz="2800" b="0">
            <a:latin typeface="Times New Roman" pitchFamily="18" charset="0"/>
            <a:cs typeface="Times New Roman" pitchFamily="18" charset="0"/>
          </a:endParaRPr>
        </a:p>
      </dgm:t>
    </dgm:pt>
    <dgm:pt modelId="{5755DA0E-0B29-4BC6-9FEB-A352BBCC40F2}">
      <dgm:prSet custT="1"/>
      <dgm:spPr/>
      <dgm:t>
        <a:bodyPr/>
        <a:lstStyle/>
        <a:p>
          <a:pPr rtl="0"/>
          <a:r>
            <a:rPr lang="ru-RU" sz="2800" b="0" dirty="0">
              <a:latin typeface="Times New Roman" pitchFamily="18" charset="0"/>
              <a:cs typeface="Times New Roman" pitchFamily="18" charset="0"/>
            </a:rPr>
            <a:t>“Не бросай в реки и озера банки, бутылки, другой мусор”</a:t>
          </a:r>
        </a:p>
      </dgm:t>
    </dgm:pt>
    <dgm:pt modelId="{C085AD61-9679-47AF-B53E-53565F27D639}" type="parTrans" cxnId="{283FF8C8-3119-42B7-9270-B05D84CC7E01}">
      <dgm:prSet/>
      <dgm:spPr/>
      <dgm:t>
        <a:bodyPr/>
        <a:lstStyle/>
        <a:p>
          <a:endParaRPr lang="ru-RU" sz="2800" b="0">
            <a:latin typeface="Times New Roman" pitchFamily="18" charset="0"/>
            <a:cs typeface="Times New Roman" pitchFamily="18" charset="0"/>
          </a:endParaRPr>
        </a:p>
      </dgm:t>
    </dgm:pt>
    <dgm:pt modelId="{90444AC7-59D7-4F62-A3F3-522F8A79DA63}" type="sibTrans" cxnId="{283FF8C8-3119-42B7-9270-B05D84CC7E01}">
      <dgm:prSet/>
      <dgm:spPr/>
      <dgm:t>
        <a:bodyPr/>
        <a:lstStyle/>
        <a:p>
          <a:endParaRPr lang="ru-RU" sz="2800" b="0">
            <a:latin typeface="Times New Roman" pitchFamily="18" charset="0"/>
            <a:cs typeface="Times New Roman" pitchFamily="18" charset="0"/>
          </a:endParaRPr>
        </a:p>
      </dgm:t>
    </dgm:pt>
    <dgm:pt modelId="{D44A6980-FAD2-4E32-A831-DECB3B100EE0}">
      <dgm:prSet custT="1"/>
      <dgm:spPr/>
      <dgm:t>
        <a:bodyPr/>
        <a:lstStyle/>
        <a:p>
          <a:pPr rtl="0"/>
          <a:r>
            <a:rPr lang="ru-RU" sz="2800" b="0" dirty="0">
              <a:latin typeface="Times New Roman" pitchFamily="18" charset="0"/>
              <a:cs typeface="Times New Roman" pitchFamily="18" charset="0"/>
            </a:rPr>
            <a:t>“Закрывай покрепче кран, чтоб не вытек океан”</a:t>
          </a:r>
        </a:p>
      </dgm:t>
    </dgm:pt>
    <dgm:pt modelId="{F5D54E01-9023-46C7-B501-5ADB6955C899}" type="parTrans" cxnId="{5C19EF88-E373-46DD-B47D-893491F19E54}">
      <dgm:prSet/>
      <dgm:spPr/>
      <dgm:t>
        <a:bodyPr/>
        <a:lstStyle/>
        <a:p>
          <a:endParaRPr lang="ru-RU" sz="2800" b="0">
            <a:latin typeface="Times New Roman" pitchFamily="18" charset="0"/>
            <a:cs typeface="Times New Roman" pitchFamily="18" charset="0"/>
          </a:endParaRPr>
        </a:p>
      </dgm:t>
    </dgm:pt>
    <dgm:pt modelId="{245B3E3E-45C8-40E4-8C87-4B4E98A44270}" type="sibTrans" cxnId="{5C19EF88-E373-46DD-B47D-893491F19E54}">
      <dgm:prSet/>
      <dgm:spPr/>
      <dgm:t>
        <a:bodyPr/>
        <a:lstStyle/>
        <a:p>
          <a:endParaRPr lang="ru-RU" sz="2800" b="0">
            <a:latin typeface="Times New Roman" pitchFamily="18" charset="0"/>
            <a:cs typeface="Times New Roman" pitchFamily="18" charset="0"/>
          </a:endParaRPr>
        </a:p>
      </dgm:t>
    </dgm:pt>
    <dgm:pt modelId="{EE06BE2A-C496-4C26-81EC-64A840A88896}">
      <dgm:prSet custT="1"/>
      <dgm:spPr/>
      <dgm:t>
        <a:bodyPr/>
        <a:lstStyle/>
        <a:p>
          <a:pPr rtl="0"/>
          <a:r>
            <a:rPr lang="ru-RU" sz="2800" b="0" dirty="0">
              <a:latin typeface="Times New Roman" pitchFamily="18" charset="0"/>
              <a:cs typeface="Times New Roman" pitchFamily="18" charset="0"/>
            </a:rPr>
            <a:t>“Экономно воду лей, дорожить водой умей”</a:t>
          </a:r>
        </a:p>
      </dgm:t>
    </dgm:pt>
    <dgm:pt modelId="{12D3EA5D-DF99-4FC1-AED4-C02FAD7F1CFC}" type="parTrans" cxnId="{CBA6E296-BD7A-431D-8F5C-2BED4C39F31F}">
      <dgm:prSet/>
      <dgm:spPr/>
      <dgm:t>
        <a:bodyPr/>
        <a:lstStyle/>
        <a:p>
          <a:endParaRPr lang="ru-RU" sz="2800" b="0">
            <a:latin typeface="Times New Roman" pitchFamily="18" charset="0"/>
            <a:cs typeface="Times New Roman" pitchFamily="18" charset="0"/>
          </a:endParaRPr>
        </a:p>
      </dgm:t>
    </dgm:pt>
    <dgm:pt modelId="{B28842EE-EB76-4025-A61C-794998BA2E10}" type="sibTrans" cxnId="{CBA6E296-BD7A-431D-8F5C-2BED4C39F31F}">
      <dgm:prSet/>
      <dgm:spPr/>
      <dgm:t>
        <a:bodyPr/>
        <a:lstStyle/>
        <a:p>
          <a:endParaRPr lang="ru-RU" sz="2800" b="0">
            <a:latin typeface="Times New Roman" pitchFamily="18" charset="0"/>
            <a:cs typeface="Times New Roman" pitchFamily="18" charset="0"/>
          </a:endParaRPr>
        </a:p>
      </dgm:t>
    </dgm:pt>
    <dgm:pt modelId="{2A5BAAF6-4A46-49F9-A4FC-B02EC6D591F0}">
      <dgm:prSet custT="1"/>
      <dgm:spPr/>
      <dgm:t>
        <a:bodyPr/>
        <a:lstStyle/>
        <a:p>
          <a:pPr rtl="0"/>
          <a:r>
            <a:rPr lang="ru-RU" sz="2800" b="0" dirty="0">
              <a:latin typeface="Times New Roman" pitchFamily="18" charset="0"/>
              <a:cs typeface="Times New Roman" pitchFamily="18" charset="0"/>
            </a:rPr>
            <a:t>Придумайте сами правило </a:t>
          </a:r>
        </a:p>
      </dgm:t>
    </dgm:pt>
    <dgm:pt modelId="{CD4D23C7-2E5D-47BC-AA2B-BEFE2B64C960}" type="parTrans" cxnId="{77475989-4A93-49C1-824A-7538BB75A813}">
      <dgm:prSet/>
      <dgm:spPr/>
      <dgm:t>
        <a:bodyPr/>
        <a:lstStyle/>
        <a:p>
          <a:endParaRPr lang="ru-RU" sz="2800" b="0">
            <a:latin typeface="Times New Roman" pitchFamily="18" charset="0"/>
            <a:cs typeface="Times New Roman" pitchFamily="18" charset="0"/>
          </a:endParaRPr>
        </a:p>
      </dgm:t>
    </dgm:pt>
    <dgm:pt modelId="{6F97DABB-63EF-4222-A391-9DE72FF90A42}" type="sibTrans" cxnId="{77475989-4A93-49C1-824A-7538BB75A813}">
      <dgm:prSet/>
      <dgm:spPr/>
      <dgm:t>
        <a:bodyPr/>
        <a:lstStyle/>
        <a:p>
          <a:endParaRPr lang="ru-RU" sz="2800" b="0">
            <a:latin typeface="Times New Roman" pitchFamily="18" charset="0"/>
            <a:cs typeface="Times New Roman" pitchFamily="18" charset="0"/>
          </a:endParaRPr>
        </a:p>
      </dgm:t>
    </dgm:pt>
    <dgm:pt modelId="{E87FBF71-BA4C-46B4-8FDE-086AF98E8972}" type="pres">
      <dgm:prSet presAssocID="{7A398FC5-56F7-4C9E-A37B-E4F495B0F856}" presName="linear" presStyleCnt="0">
        <dgm:presLayoutVars>
          <dgm:dir/>
          <dgm:animLvl val="lvl"/>
          <dgm:resizeHandles val="exact"/>
        </dgm:presLayoutVars>
      </dgm:prSet>
      <dgm:spPr/>
    </dgm:pt>
    <dgm:pt modelId="{7D71C367-9C3A-454D-B4C1-9147CE8F039D}" type="pres">
      <dgm:prSet presAssocID="{7BA55420-EFD4-416A-9072-F1C23CB5960F}" presName="parentLin" presStyleCnt="0"/>
      <dgm:spPr/>
    </dgm:pt>
    <dgm:pt modelId="{970A8AB5-9D66-4662-BED5-04A03E760394}" type="pres">
      <dgm:prSet presAssocID="{7BA55420-EFD4-416A-9072-F1C23CB5960F}" presName="parentLeftMargin" presStyleLbl="node1" presStyleIdx="0" presStyleCnt="2"/>
      <dgm:spPr/>
    </dgm:pt>
    <dgm:pt modelId="{C7D8B7AB-1085-4763-B8C7-BC7B1D79B038}" type="pres">
      <dgm:prSet presAssocID="{7BA55420-EFD4-416A-9072-F1C23CB5960F}" presName="parentText" presStyleLbl="node1" presStyleIdx="0" presStyleCnt="2" custScaleX="128211">
        <dgm:presLayoutVars>
          <dgm:chMax val="0"/>
          <dgm:bulletEnabled val="1"/>
        </dgm:presLayoutVars>
      </dgm:prSet>
      <dgm:spPr/>
    </dgm:pt>
    <dgm:pt modelId="{889C48E9-7568-4E1B-A5C4-D02807B58A4E}" type="pres">
      <dgm:prSet presAssocID="{7BA55420-EFD4-416A-9072-F1C23CB5960F}" presName="negativeSpace" presStyleCnt="0"/>
      <dgm:spPr/>
    </dgm:pt>
    <dgm:pt modelId="{3F44CD2B-27A5-45FC-B728-B7E36AD2DBE5}" type="pres">
      <dgm:prSet presAssocID="{7BA55420-EFD4-416A-9072-F1C23CB5960F}" presName="childText" presStyleLbl="conFgAcc1" presStyleIdx="0" presStyleCnt="2">
        <dgm:presLayoutVars>
          <dgm:bulletEnabled val="1"/>
        </dgm:presLayoutVars>
      </dgm:prSet>
      <dgm:spPr/>
    </dgm:pt>
    <dgm:pt modelId="{1E816158-5DE3-4137-9D64-257A072B30C9}" type="pres">
      <dgm:prSet presAssocID="{8124F5E6-C7AC-441C-89F4-4EF0E0A44E84}" presName="spaceBetweenRectangles" presStyleCnt="0"/>
      <dgm:spPr/>
    </dgm:pt>
    <dgm:pt modelId="{77435F51-7CE1-44F9-8CD8-5CE5D0A8D912}" type="pres">
      <dgm:prSet presAssocID="{2A5BAAF6-4A46-49F9-A4FC-B02EC6D591F0}" presName="parentLin" presStyleCnt="0"/>
      <dgm:spPr/>
    </dgm:pt>
    <dgm:pt modelId="{D9468117-FF91-4166-941A-37D5113D71E1}" type="pres">
      <dgm:prSet presAssocID="{2A5BAAF6-4A46-49F9-A4FC-B02EC6D591F0}" presName="parentLeftMargin" presStyleLbl="node1" presStyleIdx="0" presStyleCnt="2"/>
      <dgm:spPr/>
    </dgm:pt>
    <dgm:pt modelId="{A7EE8100-98F9-46C9-B546-279767C68C17}" type="pres">
      <dgm:prSet presAssocID="{2A5BAAF6-4A46-49F9-A4FC-B02EC6D591F0}" presName="parentText" presStyleLbl="node1" presStyleIdx="1" presStyleCnt="2" custScaleX="115000">
        <dgm:presLayoutVars>
          <dgm:chMax val="0"/>
          <dgm:bulletEnabled val="1"/>
        </dgm:presLayoutVars>
      </dgm:prSet>
      <dgm:spPr/>
    </dgm:pt>
    <dgm:pt modelId="{7F7EE575-C3FA-4143-8038-3793D178657D}" type="pres">
      <dgm:prSet presAssocID="{2A5BAAF6-4A46-49F9-A4FC-B02EC6D591F0}" presName="negativeSpace" presStyleCnt="0"/>
      <dgm:spPr/>
    </dgm:pt>
    <dgm:pt modelId="{517598C5-91D1-42D7-A177-4A38A1BE06CB}" type="pres">
      <dgm:prSet presAssocID="{2A5BAAF6-4A46-49F9-A4FC-B02EC6D591F0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2C830A11-7A3E-4798-A3C9-69975E59EA4E}" type="presOf" srcId="{2A5BAAF6-4A46-49F9-A4FC-B02EC6D591F0}" destId="{A7EE8100-98F9-46C9-B546-279767C68C17}" srcOrd="1" destOrd="0" presId="urn:microsoft.com/office/officeart/2005/8/layout/list1"/>
    <dgm:cxn modelId="{8197505B-820C-4B24-A63D-68515B08AC16}" type="presOf" srcId="{7BA55420-EFD4-416A-9072-F1C23CB5960F}" destId="{C7D8B7AB-1085-4763-B8C7-BC7B1D79B038}" srcOrd="1" destOrd="0" presId="urn:microsoft.com/office/officeart/2005/8/layout/list1"/>
    <dgm:cxn modelId="{F5C2B262-FBB1-47DA-9B6D-DA28D5F8679D}" srcId="{7A398FC5-56F7-4C9E-A37B-E4F495B0F856}" destId="{7BA55420-EFD4-416A-9072-F1C23CB5960F}" srcOrd="0" destOrd="0" parTransId="{FE5C6CC8-0F5A-4312-8E0C-6AA25A6D6729}" sibTransId="{8124F5E6-C7AC-441C-89F4-4EF0E0A44E84}"/>
    <dgm:cxn modelId="{E4DD3B85-DC92-41EB-9CD3-FA5D49CE5476}" type="presOf" srcId="{2A5BAAF6-4A46-49F9-A4FC-B02EC6D591F0}" destId="{D9468117-FF91-4166-941A-37D5113D71E1}" srcOrd="0" destOrd="0" presId="urn:microsoft.com/office/officeart/2005/8/layout/list1"/>
    <dgm:cxn modelId="{5C19EF88-E373-46DD-B47D-893491F19E54}" srcId="{7BA55420-EFD4-416A-9072-F1C23CB5960F}" destId="{D44A6980-FAD2-4E32-A831-DECB3B100EE0}" srcOrd="1" destOrd="0" parTransId="{F5D54E01-9023-46C7-B501-5ADB6955C899}" sibTransId="{245B3E3E-45C8-40E4-8C87-4B4E98A44270}"/>
    <dgm:cxn modelId="{77475989-4A93-49C1-824A-7538BB75A813}" srcId="{7A398FC5-56F7-4C9E-A37B-E4F495B0F856}" destId="{2A5BAAF6-4A46-49F9-A4FC-B02EC6D591F0}" srcOrd="1" destOrd="0" parTransId="{CD4D23C7-2E5D-47BC-AA2B-BEFE2B64C960}" sibTransId="{6F97DABB-63EF-4222-A391-9DE72FF90A42}"/>
    <dgm:cxn modelId="{2A65E492-D50F-44CD-82A9-514FB0326D90}" type="presOf" srcId="{7BA55420-EFD4-416A-9072-F1C23CB5960F}" destId="{970A8AB5-9D66-4662-BED5-04A03E760394}" srcOrd="0" destOrd="0" presId="urn:microsoft.com/office/officeart/2005/8/layout/list1"/>
    <dgm:cxn modelId="{4E04FE92-70F5-4CC6-B7EF-00B5A8DA8DE9}" type="presOf" srcId="{D44A6980-FAD2-4E32-A831-DECB3B100EE0}" destId="{3F44CD2B-27A5-45FC-B728-B7E36AD2DBE5}" srcOrd="0" destOrd="1" presId="urn:microsoft.com/office/officeart/2005/8/layout/list1"/>
    <dgm:cxn modelId="{CBA6E296-BD7A-431D-8F5C-2BED4C39F31F}" srcId="{7BA55420-EFD4-416A-9072-F1C23CB5960F}" destId="{EE06BE2A-C496-4C26-81EC-64A840A88896}" srcOrd="2" destOrd="0" parTransId="{12D3EA5D-DF99-4FC1-AED4-C02FAD7F1CFC}" sibTransId="{B28842EE-EB76-4025-A61C-794998BA2E10}"/>
    <dgm:cxn modelId="{444AAFC7-3CEC-4A68-B09B-8558C39E9561}" type="presOf" srcId="{EE06BE2A-C496-4C26-81EC-64A840A88896}" destId="{3F44CD2B-27A5-45FC-B728-B7E36AD2DBE5}" srcOrd="0" destOrd="2" presId="urn:microsoft.com/office/officeart/2005/8/layout/list1"/>
    <dgm:cxn modelId="{283FF8C8-3119-42B7-9270-B05D84CC7E01}" srcId="{7BA55420-EFD4-416A-9072-F1C23CB5960F}" destId="{5755DA0E-0B29-4BC6-9FEB-A352BBCC40F2}" srcOrd="0" destOrd="0" parTransId="{C085AD61-9679-47AF-B53E-53565F27D639}" sibTransId="{90444AC7-59D7-4F62-A3F3-522F8A79DA63}"/>
    <dgm:cxn modelId="{5F5A97F0-4AAE-4F54-AD21-E84847B18102}" type="presOf" srcId="{7A398FC5-56F7-4C9E-A37B-E4F495B0F856}" destId="{E87FBF71-BA4C-46B4-8FDE-086AF98E8972}" srcOrd="0" destOrd="0" presId="urn:microsoft.com/office/officeart/2005/8/layout/list1"/>
    <dgm:cxn modelId="{D19B47F6-B800-42C5-AAB6-A4079A3DDAE7}" type="presOf" srcId="{5755DA0E-0B29-4BC6-9FEB-A352BBCC40F2}" destId="{3F44CD2B-27A5-45FC-B728-B7E36AD2DBE5}" srcOrd="0" destOrd="0" presId="urn:microsoft.com/office/officeart/2005/8/layout/list1"/>
    <dgm:cxn modelId="{DF738978-D673-4996-8EC8-EC66C86DB0C4}" type="presParOf" srcId="{E87FBF71-BA4C-46B4-8FDE-086AF98E8972}" destId="{7D71C367-9C3A-454D-B4C1-9147CE8F039D}" srcOrd="0" destOrd="0" presId="urn:microsoft.com/office/officeart/2005/8/layout/list1"/>
    <dgm:cxn modelId="{C093E7FD-491E-4027-9558-2776FE5F1376}" type="presParOf" srcId="{7D71C367-9C3A-454D-B4C1-9147CE8F039D}" destId="{970A8AB5-9D66-4662-BED5-04A03E760394}" srcOrd="0" destOrd="0" presId="urn:microsoft.com/office/officeart/2005/8/layout/list1"/>
    <dgm:cxn modelId="{6F4186E0-A17B-4DC2-98F1-96C14A24EA28}" type="presParOf" srcId="{7D71C367-9C3A-454D-B4C1-9147CE8F039D}" destId="{C7D8B7AB-1085-4763-B8C7-BC7B1D79B038}" srcOrd="1" destOrd="0" presId="urn:microsoft.com/office/officeart/2005/8/layout/list1"/>
    <dgm:cxn modelId="{97F4EA4B-5D47-40EB-8C26-608840D2ED0C}" type="presParOf" srcId="{E87FBF71-BA4C-46B4-8FDE-086AF98E8972}" destId="{889C48E9-7568-4E1B-A5C4-D02807B58A4E}" srcOrd="1" destOrd="0" presId="urn:microsoft.com/office/officeart/2005/8/layout/list1"/>
    <dgm:cxn modelId="{E0A6353B-3685-47DA-AE98-CADCD836DB64}" type="presParOf" srcId="{E87FBF71-BA4C-46B4-8FDE-086AF98E8972}" destId="{3F44CD2B-27A5-45FC-B728-B7E36AD2DBE5}" srcOrd="2" destOrd="0" presId="urn:microsoft.com/office/officeart/2005/8/layout/list1"/>
    <dgm:cxn modelId="{12BD09E3-53D5-4E9F-934F-57EDEDE9C433}" type="presParOf" srcId="{E87FBF71-BA4C-46B4-8FDE-086AF98E8972}" destId="{1E816158-5DE3-4137-9D64-257A072B30C9}" srcOrd="3" destOrd="0" presId="urn:microsoft.com/office/officeart/2005/8/layout/list1"/>
    <dgm:cxn modelId="{CFA36565-B067-4F60-93CB-38CD58299BD3}" type="presParOf" srcId="{E87FBF71-BA4C-46B4-8FDE-086AF98E8972}" destId="{77435F51-7CE1-44F9-8CD8-5CE5D0A8D912}" srcOrd="4" destOrd="0" presId="urn:microsoft.com/office/officeart/2005/8/layout/list1"/>
    <dgm:cxn modelId="{4809C997-F32E-4F52-848D-C4FC5E2854C3}" type="presParOf" srcId="{77435F51-7CE1-44F9-8CD8-5CE5D0A8D912}" destId="{D9468117-FF91-4166-941A-37D5113D71E1}" srcOrd="0" destOrd="0" presId="urn:microsoft.com/office/officeart/2005/8/layout/list1"/>
    <dgm:cxn modelId="{19074286-63DC-46C3-9E39-82483725CE3F}" type="presParOf" srcId="{77435F51-7CE1-44F9-8CD8-5CE5D0A8D912}" destId="{A7EE8100-98F9-46C9-B546-279767C68C17}" srcOrd="1" destOrd="0" presId="urn:microsoft.com/office/officeart/2005/8/layout/list1"/>
    <dgm:cxn modelId="{6A39F18D-8D43-4073-8133-027ED95424C2}" type="presParOf" srcId="{E87FBF71-BA4C-46B4-8FDE-086AF98E8972}" destId="{7F7EE575-C3FA-4143-8038-3793D178657D}" srcOrd="5" destOrd="0" presId="urn:microsoft.com/office/officeart/2005/8/layout/list1"/>
    <dgm:cxn modelId="{C337F425-1CD8-4CF7-A894-C945086AAF55}" type="presParOf" srcId="{E87FBF71-BA4C-46B4-8FDE-086AF98E8972}" destId="{517598C5-91D1-42D7-A177-4A38A1BE06CB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3F7D83-6C11-491E-A77A-1577B61D2049}">
      <dsp:nvSpPr>
        <dsp:cNvPr id="0" name=""/>
        <dsp:cNvSpPr/>
      </dsp:nvSpPr>
      <dsp:spPr>
        <a:xfrm>
          <a:off x="0" y="289355"/>
          <a:ext cx="5698975" cy="690738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Организм человека больше, чем наполовину состоит из воды</a:t>
          </a:r>
        </a:p>
      </dsp:txBody>
      <dsp:txXfrm>
        <a:off x="0" y="289355"/>
        <a:ext cx="5698975" cy="690738"/>
      </dsp:txXfrm>
    </dsp:sp>
    <dsp:sp modelId="{B83692FD-7439-48F2-B8B3-2A65F81661FA}">
      <dsp:nvSpPr>
        <dsp:cNvPr id="0" name=""/>
        <dsp:cNvSpPr/>
      </dsp:nvSpPr>
      <dsp:spPr>
        <a:xfrm>
          <a:off x="0" y="1034813"/>
          <a:ext cx="5698975" cy="1008686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Недостаток воды для человека опаснее, чем голодание: без пищи человек может прожить почти месяц, а без воды – всего лишь несколько дней</a:t>
          </a:r>
        </a:p>
      </dsp:txBody>
      <dsp:txXfrm>
        <a:off x="0" y="1034813"/>
        <a:ext cx="5698975" cy="10086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B7AA20-9ED4-4F93-ACC3-F479AD99A744}">
      <dsp:nvSpPr>
        <dsp:cNvPr id="0" name=""/>
        <dsp:cNvSpPr/>
      </dsp:nvSpPr>
      <dsp:spPr>
        <a:xfrm>
          <a:off x="0" y="468870"/>
          <a:ext cx="6192687" cy="654111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Вода необходима животным и растениям. </a:t>
          </a:r>
        </a:p>
      </dsp:txBody>
      <dsp:txXfrm>
        <a:off x="0" y="468870"/>
        <a:ext cx="6192687" cy="654111"/>
      </dsp:txXfrm>
    </dsp:sp>
    <dsp:sp modelId="{F5B1EE05-B403-4853-9C92-9C0AACC5F865}">
      <dsp:nvSpPr>
        <dsp:cNvPr id="0" name=""/>
        <dsp:cNvSpPr/>
      </dsp:nvSpPr>
      <dsp:spPr>
        <a:xfrm>
          <a:off x="0" y="1162126"/>
          <a:ext cx="6192687" cy="811241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tint val="50000"/>
                <a:satMod val="300000"/>
              </a:schemeClr>
            </a:gs>
            <a:gs pos="35000">
              <a:schemeClr val="accent3">
                <a:hueOff val="5625132"/>
                <a:satOff val="-8440"/>
                <a:lumOff val="-1373"/>
                <a:alphaOff val="0"/>
                <a:tint val="37000"/>
                <a:satMod val="30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Все растения “пьют” воду и получают необходимые вещества для роста и развития. Например, чтобы вырастить 1 кг картофеля, необходимо 300 л воды. Без воды растения увядают и могут погибнуть</a:t>
          </a:r>
        </a:p>
      </dsp:txBody>
      <dsp:txXfrm>
        <a:off x="0" y="1162126"/>
        <a:ext cx="6192687" cy="811241"/>
      </dsp:txXfrm>
    </dsp:sp>
    <dsp:sp modelId="{163A7B9E-3D7D-4E3B-8CF9-B9D94502600F}">
      <dsp:nvSpPr>
        <dsp:cNvPr id="0" name=""/>
        <dsp:cNvSpPr/>
      </dsp:nvSpPr>
      <dsp:spPr>
        <a:xfrm>
          <a:off x="0" y="2012512"/>
          <a:ext cx="6192687" cy="542952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Животным для жизни также необходима вода. Например, собака без пищи может прожить около 100 дней, а без воды – менее 10 дней</a:t>
          </a:r>
        </a:p>
      </dsp:txBody>
      <dsp:txXfrm>
        <a:off x="0" y="2012512"/>
        <a:ext cx="6192687" cy="54295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19C9B7-BD06-4E80-90B2-72CC9AA9A30D}">
      <dsp:nvSpPr>
        <dsp:cNvPr id="0" name=""/>
        <dsp:cNvSpPr/>
      </dsp:nvSpPr>
      <dsp:spPr>
        <a:xfrm>
          <a:off x="0" y="0"/>
          <a:ext cx="8856983" cy="13221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При мойке машин в воду попадает бензин и машинное масло</a:t>
          </a:r>
        </a:p>
      </dsp:txBody>
      <dsp:txXfrm>
        <a:off x="1903613" y="0"/>
        <a:ext cx="6953370" cy="1322162"/>
      </dsp:txXfrm>
    </dsp:sp>
    <dsp:sp modelId="{881EBA08-994C-471A-AB86-CBB320729373}">
      <dsp:nvSpPr>
        <dsp:cNvPr id="0" name=""/>
        <dsp:cNvSpPr/>
      </dsp:nvSpPr>
      <dsp:spPr>
        <a:xfrm>
          <a:off x="132216" y="132216"/>
          <a:ext cx="1771396" cy="105773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6F164AC-DC85-4A41-87A9-5A0DA6071A94}">
      <dsp:nvSpPr>
        <dsp:cNvPr id="0" name=""/>
        <dsp:cNvSpPr/>
      </dsp:nvSpPr>
      <dsp:spPr>
        <a:xfrm>
          <a:off x="0" y="1454378"/>
          <a:ext cx="8856983" cy="13221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Заводы и фабрики  потребляют большое количество воды </a:t>
          </a:r>
        </a:p>
      </dsp:txBody>
      <dsp:txXfrm>
        <a:off x="1903613" y="1454378"/>
        <a:ext cx="6953370" cy="1322162"/>
      </dsp:txXfrm>
    </dsp:sp>
    <dsp:sp modelId="{D8F4F64C-E3F7-444B-B550-272634550A18}">
      <dsp:nvSpPr>
        <dsp:cNvPr id="0" name=""/>
        <dsp:cNvSpPr/>
      </dsp:nvSpPr>
      <dsp:spPr>
        <a:xfrm>
          <a:off x="132216" y="1586595"/>
          <a:ext cx="1771396" cy="105773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01EF961-DE27-4514-B0EC-2913174E06BE}">
      <dsp:nvSpPr>
        <dsp:cNvPr id="0" name=""/>
        <dsp:cNvSpPr/>
      </dsp:nvSpPr>
      <dsp:spPr>
        <a:xfrm>
          <a:off x="0" y="2908757"/>
          <a:ext cx="8856983" cy="13221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Со сточными (использованными) водами предприятий в реки и озера попадают ядовитые вещества</a:t>
          </a:r>
        </a:p>
      </dsp:txBody>
      <dsp:txXfrm>
        <a:off x="1903613" y="2908757"/>
        <a:ext cx="6953370" cy="1322162"/>
      </dsp:txXfrm>
    </dsp:sp>
    <dsp:sp modelId="{E56DC252-E2F8-40D8-9EF5-05D1586522D3}">
      <dsp:nvSpPr>
        <dsp:cNvPr id="0" name=""/>
        <dsp:cNvSpPr/>
      </dsp:nvSpPr>
      <dsp:spPr>
        <a:xfrm>
          <a:off x="132216" y="3040973"/>
          <a:ext cx="1771396" cy="105773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F8ECB42-20DC-4621-8470-B8F1543187A0}">
      <dsp:nvSpPr>
        <dsp:cNvPr id="0" name=""/>
        <dsp:cNvSpPr/>
      </dsp:nvSpPr>
      <dsp:spPr>
        <a:xfrm>
          <a:off x="0" y="4363136"/>
          <a:ext cx="8856983" cy="13221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Жители сел и городов засоряют воду отходами, сбрасывают в воду остатки пищи, загрязненную воду из ванн и туалетов</a:t>
          </a:r>
        </a:p>
      </dsp:txBody>
      <dsp:txXfrm>
        <a:off x="1903613" y="4363136"/>
        <a:ext cx="6953370" cy="1322162"/>
      </dsp:txXfrm>
    </dsp:sp>
    <dsp:sp modelId="{441E2216-C225-41A1-A581-FDE273D857DB}">
      <dsp:nvSpPr>
        <dsp:cNvPr id="0" name=""/>
        <dsp:cNvSpPr/>
      </dsp:nvSpPr>
      <dsp:spPr>
        <a:xfrm>
          <a:off x="132216" y="4495352"/>
          <a:ext cx="1771396" cy="105773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99A6C7-E81D-45E3-9590-F7560825F6EF}">
      <dsp:nvSpPr>
        <dsp:cNvPr id="0" name=""/>
        <dsp:cNvSpPr/>
      </dsp:nvSpPr>
      <dsp:spPr>
        <a:xfrm>
          <a:off x="144022" y="857338"/>
          <a:ext cx="3294000" cy="357965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347A59-724F-4B1D-A90A-45AA1B73CBE1}">
      <dsp:nvSpPr>
        <dsp:cNvPr id="0" name=""/>
        <dsp:cNvSpPr/>
      </dsp:nvSpPr>
      <dsp:spPr>
        <a:xfrm>
          <a:off x="2426049" y="1512372"/>
          <a:ext cx="3839530" cy="3839530"/>
        </a:xfrm>
        <a:prstGeom prst="leftCircularArrow">
          <a:avLst>
            <a:gd name="adj1" fmla="val 2343"/>
            <a:gd name="adj2" fmla="val 282972"/>
            <a:gd name="adj3" fmla="val 1298001"/>
            <a:gd name="adj4" fmla="val 8264007"/>
            <a:gd name="adj5" fmla="val 2734"/>
          </a:avLst>
        </a:prstGeom>
        <a:gradFill rotWithShape="0">
          <a:gsLst>
            <a:gs pos="0">
              <a:schemeClr val="accent2">
                <a:shade val="9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shade val="9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shade val="9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8C89F97-7771-4AC3-BD64-4AC70863D5D0}">
      <dsp:nvSpPr>
        <dsp:cNvPr id="0" name=""/>
        <dsp:cNvSpPr/>
      </dsp:nvSpPr>
      <dsp:spPr>
        <a:xfrm>
          <a:off x="609794" y="3862338"/>
          <a:ext cx="3460457" cy="16772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Загрязненные воды отравляют воздух, становятся источником тяжелых заболеваний. Река “болеет”, ее воды не могут быть использованы человеком</a:t>
          </a:r>
        </a:p>
      </dsp:txBody>
      <dsp:txXfrm>
        <a:off x="609794" y="3862338"/>
        <a:ext cx="3460457" cy="1677262"/>
      </dsp:txXfrm>
    </dsp:sp>
    <dsp:sp modelId="{BB1473B4-7BE0-44A8-B06F-3FF088D6905B}">
      <dsp:nvSpPr>
        <dsp:cNvPr id="0" name=""/>
        <dsp:cNvSpPr/>
      </dsp:nvSpPr>
      <dsp:spPr>
        <a:xfrm>
          <a:off x="4498699" y="1107622"/>
          <a:ext cx="3294000" cy="357965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accent2">
              <a:shade val="80000"/>
              <a:hueOff val="-35872"/>
              <a:satOff val="-4024"/>
              <a:lumOff val="2568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D1AE5C-99D8-40E0-A5B7-3DE0707018FA}">
      <dsp:nvSpPr>
        <dsp:cNvPr id="0" name=""/>
        <dsp:cNvSpPr/>
      </dsp:nvSpPr>
      <dsp:spPr>
        <a:xfrm>
          <a:off x="5040570" y="5014"/>
          <a:ext cx="3460457" cy="16772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-35872"/>
                <a:satOff val="-4024"/>
                <a:lumOff val="25680"/>
                <a:alphaOff val="0"/>
                <a:tint val="50000"/>
                <a:satMod val="300000"/>
              </a:schemeClr>
            </a:gs>
            <a:gs pos="35000">
              <a:schemeClr val="accent2">
                <a:shade val="80000"/>
                <a:hueOff val="-35872"/>
                <a:satOff val="-4024"/>
                <a:lumOff val="25680"/>
                <a:alphaOff val="0"/>
                <a:tint val="37000"/>
                <a:satMod val="300000"/>
              </a:schemeClr>
            </a:gs>
            <a:gs pos="100000">
              <a:schemeClr val="accent2">
                <a:shade val="80000"/>
                <a:hueOff val="-35872"/>
                <a:satOff val="-4024"/>
                <a:lumOff val="2568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В грязной воде гибнут живые организмы. От разливов нефти на воде погибают птицы, рыбы и другие животные</a:t>
          </a:r>
        </a:p>
      </dsp:txBody>
      <dsp:txXfrm>
        <a:off x="5040570" y="5014"/>
        <a:ext cx="3460457" cy="167726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A2571A-CBE8-44BA-80B1-5532CEE0A647}">
      <dsp:nvSpPr>
        <dsp:cNvPr id="0" name=""/>
        <dsp:cNvSpPr/>
      </dsp:nvSpPr>
      <dsp:spPr>
        <a:xfrm>
          <a:off x="0" y="160867"/>
          <a:ext cx="6454797" cy="30019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0472" tIns="220472" rIns="220472" bIns="118110" numCol="1" spcCol="1270" anchor="t" anchorCtr="0">
          <a:noAutofit/>
        </a:bodyPr>
        <a:lstStyle/>
        <a:p>
          <a:pPr marL="0" lvl="0" indent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100" b="0" kern="1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Воду надо беречь! Заботясь о чистоте воды, мы заботимся о своем здоровье, красоте окружающей природы</a:t>
          </a:r>
        </a:p>
      </dsp:txBody>
      <dsp:txXfrm>
        <a:off x="0" y="160867"/>
        <a:ext cx="6454797" cy="2001284"/>
      </dsp:txXfrm>
    </dsp:sp>
    <dsp:sp modelId="{D685507D-6895-4813-95E8-4B1D7FD26540}">
      <dsp:nvSpPr>
        <dsp:cNvPr id="0" name=""/>
        <dsp:cNvSpPr/>
      </dsp:nvSpPr>
      <dsp:spPr>
        <a:xfrm>
          <a:off x="1322066" y="2162151"/>
          <a:ext cx="6454797" cy="26784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472" tIns="220472" rIns="220472" bIns="220472" numCol="1" spcCol="1270" anchor="t" anchorCtr="0">
          <a:noAutofit/>
        </a:bodyPr>
        <a:lstStyle/>
        <a:p>
          <a:pPr marL="285750" lvl="1" indent="-285750" algn="l" defTabSz="1377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3100" b="0" kern="1200" dirty="0">
              <a:latin typeface="Times New Roman" pitchFamily="18" charset="0"/>
              <a:cs typeface="Times New Roman" pitchFamily="18" charset="0"/>
            </a:rPr>
            <a:t>В нашей стране принят ряд законов, направленных на защиту воды. За их исполнением следят органы государственной власти, экологи</a:t>
          </a:r>
        </a:p>
      </dsp:txBody>
      <dsp:txXfrm>
        <a:off x="1322066" y="2162151"/>
        <a:ext cx="6454797" cy="26784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44CD2B-27A5-45FC-B728-B7E36AD2DBE5}">
      <dsp:nvSpPr>
        <dsp:cNvPr id="0" name=""/>
        <dsp:cNvSpPr/>
      </dsp:nvSpPr>
      <dsp:spPr>
        <a:xfrm>
          <a:off x="0" y="510820"/>
          <a:ext cx="8229599" cy="32665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708152" rIns="638708" bIns="199136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800" b="0" kern="1200" dirty="0">
              <a:latin typeface="Times New Roman" pitchFamily="18" charset="0"/>
              <a:cs typeface="Times New Roman" pitchFamily="18" charset="0"/>
            </a:rPr>
            <a:t>“Не бросай в реки и озера банки, бутылки, другой мусор”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800" b="0" kern="1200" dirty="0">
              <a:latin typeface="Times New Roman" pitchFamily="18" charset="0"/>
              <a:cs typeface="Times New Roman" pitchFamily="18" charset="0"/>
            </a:rPr>
            <a:t>“Закрывай покрепче кран, чтоб не вытек океан”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800" b="0" kern="1200" dirty="0">
              <a:latin typeface="Times New Roman" pitchFamily="18" charset="0"/>
              <a:cs typeface="Times New Roman" pitchFamily="18" charset="0"/>
            </a:rPr>
            <a:t>“Экономно воду лей, дорожить водой умей”</a:t>
          </a:r>
        </a:p>
      </dsp:txBody>
      <dsp:txXfrm>
        <a:off x="0" y="510820"/>
        <a:ext cx="8229599" cy="3266550"/>
      </dsp:txXfrm>
    </dsp:sp>
    <dsp:sp modelId="{C7D8B7AB-1085-4763-B8C7-BC7B1D79B038}">
      <dsp:nvSpPr>
        <dsp:cNvPr id="0" name=""/>
        <dsp:cNvSpPr/>
      </dsp:nvSpPr>
      <dsp:spPr>
        <a:xfrm>
          <a:off x="411480" y="8980"/>
          <a:ext cx="7385876" cy="10036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kern="1200" dirty="0">
              <a:latin typeface="Times New Roman" pitchFamily="18" charset="0"/>
              <a:cs typeface="Times New Roman" pitchFamily="18" charset="0"/>
            </a:rPr>
            <a:t>Прочитайте правила обращения с водой и нарисуйте дома к каждому правилу знак</a:t>
          </a:r>
        </a:p>
      </dsp:txBody>
      <dsp:txXfrm>
        <a:off x="411480" y="8980"/>
        <a:ext cx="7385876" cy="1003680"/>
      </dsp:txXfrm>
    </dsp:sp>
    <dsp:sp modelId="{517598C5-91D1-42D7-A177-4A38A1BE06CB}">
      <dsp:nvSpPr>
        <dsp:cNvPr id="0" name=""/>
        <dsp:cNvSpPr/>
      </dsp:nvSpPr>
      <dsp:spPr>
        <a:xfrm>
          <a:off x="0" y="4462810"/>
          <a:ext cx="8229599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EE8100-98F9-46C9-B546-279767C68C17}">
      <dsp:nvSpPr>
        <dsp:cNvPr id="0" name=""/>
        <dsp:cNvSpPr/>
      </dsp:nvSpPr>
      <dsp:spPr>
        <a:xfrm>
          <a:off x="411480" y="3960970"/>
          <a:ext cx="6624827" cy="10036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kern="1200" dirty="0">
              <a:latin typeface="Times New Roman" pitchFamily="18" charset="0"/>
              <a:cs typeface="Times New Roman" pitchFamily="18" charset="0"/>
            </a:rPr>
            <a:t>Придумайте сами правило </a:t>
          </a:r>
        </a:p>
      </dsp:txBody>
      <dsp:txXfrm>
        <a:off x="411480" y="3960970"/>
        <a:ext cx="6624827" cy="10036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60218-DF28-4C8E-B2E8-FFF9F787F90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542D4-E93F-4198-96BD-F73745A29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60218-DF28-4C8E-B2E8-FFF9F787F90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542D4-E93F-4198-96BD-F73745A29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60218-DF28-4C8E-B2E8-FFF9F787F90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542D4-E93F-4198-96BD-F73745A29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60218-DF28-4C8E-B2E8-FFF9F787F90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542D4-E93F-4198-96BD-F73745A29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60218-DF28-4C8E-B2E8-FFF9F787F90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542D4-E93F-4198-96BD-F73745A29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60218-DF28-4C8E-B2E8-FFF9F787F90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542D4-E93F-4198-96BD-F73745A29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60218-DF28-4C8E-B2E8-FFF9F787F90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542D4-E93F-4198-96BD-F73745A29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60218-DF28-4C8E-B2E8-FFF9F787F90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542D4-E93F-4198-96BD-F73745A29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60218-DF28-4C8E-B2E8-FFF9F787F90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542D4-E93F-4198-96BD-F73745A29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60218-DF28-4C8E-B2E8-FFF9F787F90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542D4-E93F-4198-96BD-F73745A29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60218-DF28-4C8E-B2E8-FFF9F787F90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542D4-E93F-4198-96BD-F73745A29C6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960218-DF28-4C8E-B2E8-FFF9F787F90A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2542D4-E93F-4198-96BD-F73745A29C6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682335" y="4073495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microsoft.com/office/2007/relationships/diagramDrawing" Target="../diagrams/drawing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diagramColors" Target="../diagrams/colors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QuickStyle" Target="../diagrams/quickStyle2.xml"/><Relationship Id="rId5" Type="http://schemas.openxmlformats.org/officeDocument/2006/relationships/diagramQuickStyle" Target="../diagrams/quickStyle1.xml"/><Relationship Id="rId10" Type="http://schemas.openxmlformats.org/officeDocument/2006/relationships/diagramLayout" Target="../diagrams/layout2.xml"/><Relationship Id="rId4" Type="http://schemas.openxmlformats.org/officeDocument/2006/relationships/diagramLayout" Target="../diagrams/layout1.xml"/><Relationship Id="rId9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18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916832"/>
            <a:ext cx="7772400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480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3. </a:t>
            </a: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ВОДА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179512" y="332656"/>
            <a:ext cx="8640960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Демонстрационный</a:t>
            </a: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материал к учебно-методическому пособию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для начальных классов средней школы “Экология окружающий среды”</a:t>
            </a:r>
            <a:endParaRPr kumimoji="0" lang="ru-RU" b="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  <a:prstGeom prst="ellipseRibbon">
            <a:avLst>
              <a:gd name="adj1" fmla="val 22001"/>
              <a:gd name="adj2" fmla="val 59485"/>
              <a:gd name="adj3" fmla="val 1250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algn="ct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«Вода! </a:t>
            </a:r>
          </a:p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У тебя нет ни вкуса,</a:t>
            </a:r>
          </a:p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ни запаха, ни цвета,</a:t>
            </a:r>
          </a:p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тебя не опишешь, </a:t>
            </a:r>
          </a:p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тобою наслаждаются,</a:t>
            </a:r>
          </a:p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не понимая, что ты такое.</a:t>
            </a:r>
          </a:p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Ты не просто необходима,</a:t>
            </a:r>
          </a:p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ты и есть жизнь …</a:t>
            </a:r>
          </a:p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Ты величайшее в мире</a:t>
            </a:r>
          </a:p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богатство…»</a:t>
            </a:r>
          </a:p>
          <a:p>
            <a:pPr algn="ctr">
              <a:buNone/>
            </a:pP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i="1" dirty="0">
                <a:latin typeface="Times New Roman" pitchFamily="18" charset="0"/>
                <a:cs typeface="Times New Roman" pitchFamily="18" charset="0"/>
              </a:rPr>
              <a:t>А.Сент-Экзюпери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Рассмотри картинки и ответь, где в окружающей среде встречается вода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3131840" y="2060848"/>
            <a:ext cx="3096344" cy="2016224"/>
            <a:chOff x="3131840" y="2060848"/>
            <a:chExt cx="3967788" cy="2376264"/>
          </a:xfrm>
        </p:grpSpPr>
        <p:pic>
          <p:nvPicPr>
            <p:cNvPr id="3076" name="Picture 4" descr="озеро, лето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131840" y="2060848"/>
              <a:ext cx="3967788" cy="2376264"/>
            </a:xfrm>
            <a:prstGeom prst="rect">
              <a:avLst/>
            </a:prstGeom>
            <a:noFill/>
          </p:spPr>
        </p:pic>
        <p:sp>
          <p:nvSpPr>
            <p:cNvPr id="6" name="TextBox 5"/>
            <p:cNvSpPr txBox="1"/>
            <p:nvPr/>
          </p:nvSpPr>
          <p:spPr>
            <a:xfrm>
              <a:off x="3131840" y="4182512"/>
              <a:ext cx="1440160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zaiushka.ru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179513" y="1412777"/>
            <a:ext cx="2304257" cy="3384376"/>
            <a:chOff x="179512" y="1412776"/>
            <a:chExt cx="2771353" cy="3793487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79512" y="1412776"/>
              <a:ext cx="2771353" cy="37934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8" name="TextBox 7"/>
            <p:cNvSpPr txBox="1"/>
            <p:nvPr/>
          </p:nvSpPr>
          <p:spPr>
            <a:xfrm>
              <a:off x="872349" y="4479849"/>
              <a:ext cx="1944216" cy="2414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vilingstore.net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6228184" y="2060848"/>
            <a:ext cx="2667000" cy="1440160"/>
            <a:chOff x="6300192" y="1412776"/>
            <a:chExt cx="2667000" cy="1440160"/>
          </a:xfrm>
        </p:grpSpPr>
        <p:pic>
          <p:nvPicPr>
            <p:cNvPr id="3078" name="Picture 6" descr="http://xn----8sbiecm6bhdx8i.xn--p1ai/sites/default/files/images/yavleniy_prirodi_dly_detey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192" y="1412776"/>
              <a:ext cx="2667000" cy="1428750"/>
            </a:xfrm>
            <a:prstGeom prst="rect">
              <a:avLst/>
            </a:prstGeom>
            <a:noFill/>
          </p:spPr>
        </p:pic>
        <p:sp>
          <p:nvSpPr>
            <p:cNvPr id="11" name="TextBox 10"/>
            <p:cNvSpPr txBox="1"/>
            <p:nvPr/>
          </p:nvSpPr>
          <p:spPr>
            <a:xfrm>
              <a:off x="7668344" y="2637492"/>
              <a:ext cx="129614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сезоны-года.рф</a:t>
              </a:r>
            </a:p>
          </p:txBody>
        </p:sp>
      </p:grpSp>
      <p:pic>
        <p:nvPicPr>
          <p:cNvPr id="3080" name="Picture 8" descr="http://i.allday.ru/uploads/posts/2008-08/1219958400_thumbnail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4221088"/>
            <a:ext cx="2345767" cy="2448272"/>
          </a:xfrm>
          <a:prstGeom prst="rect">
            <a:avLst/>
          </a:prstGeom>
          <a:noFill/>
        </p:spPr>
      </p:pic>
      <p:grpSp>
        <p:nvGrpSpPr>
          <p:cNvPr id="16" name="Группа 15"/>
          <p:cNvGrpSpPr/>
          <p:nvPr/>
        </p:nvGrpSpPr>
        <p:grpSpPr>
          <a:xfrm>
            <a:off x="1763688" y="4293096"/>
            <a:ext cx="2415555" cy="2415555"/>
            <a:chOff x="3779912" y="4298429"/>
            <a:chExt cx="2415555" cy="2415555"/>
          </a:xfrm>
        </p:grpSpPr>
        <p:pic>
          <p:nvPicPr>
            <p:cNvPr id="3082" name="Picture 10" descr="http://klumba-plus.ru/uploads/posts/2013-01/1358492500_poliv-komnatnyh-rasteniy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779912" y="4298429"/>
              <a:ext cx="2415555" cy="2415555"/>
            </a:xfrm>
            <a:prstGeom prst="rect">
              <a:avLst/>
            </a:prstGeom>
            <a:noFill/>
          </p:spPr>
        </p:pic>
        <p:sp>
          <p:nvSpPr>
            <p:cNvPr id="15" name="TextBox 14"/>
            <p:cNvSpPr txBox="1"/>
            <p:nvPr/>
          </p:nvSpPr>
          <p:spPr>
            <a:xfrm>
              <a:off x="3923928" y="6309320"/>
              <a:ext cx="158417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klumba-plus.ru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323528" y="4293096"/>
            <a:ext cx="1944216" cy="2160240"/>
            <a:chOff x="3779912" y="4298429"/>
            <a:chExt cx="2415555" cy="2415555"/>
          </a:xfrm>
        </p:grpSpPr>
        <p:pic>
          <p:nvPicPr>
            <p:cNvPr id="12" name="Picture 10" descr="http://klumba-plus.ru/uploads/posts/2013-01/1358492500_poliv-komnatnyh-rasteniy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779912" y="4298429"/>
              <a:ext cx="2415555" cy="2415555"/>
            </a:xfrm>
            <a:prstGeom prst="rect">
              <a:avLst/>
            </a:prstGeom>
            <a:noFill/>
          </p:spPr>
        </p:pic>
        <p:sp>
          <p:nvSpPr>
            <p:cNvPr id="13" name="TextBox 12"/>
            <p:cNvSpPr txBox="1"/>
            <p:nvPr/>
          </p:nvSpPr>
          <p:spPr>
            <a:xfrm>
              <a:off x="3923928" y="6309319"/>
              <a:ext cx="1584176" cy="2409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klumba-plus.ru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Роль воды в жизни человека, </a:t>
            </a:r>
            <a:br>
              <a:rPr lang="ru-RU" sz="3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растений и животных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5698976" cy="23328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8" name="Группа 7"/>
          <p:cNvGrpSpPr/>
          <p:nvPr/>
        </p:nvGrpSpPr>
        <p:grpSpPr>
          <a:xfrm>
            <a:off x="6783112" y="1268761"/>
            <a:ext cx="1645861" cy="2664296"/>
            <a:chOff x="6783112" y="1268761"/>
            <a:chExt cx="1645861" cy="2664296"/>
          </a:xfrm>
        </p:grpSpPr>
        <p:pic>
          <p:nvPicPr>
            <p:cNvPr id="14338" name="Picture 2" descr="http://pravo.aodb-blag.ru/upload/medialibrary/aa0/1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783112" y="1268761"/>
              <a:ext cx="1645861" cy="2664296"/>
            </a:xfrm>
            <a:prstGeom prst="rect">
              <a:avLst/>
            </a:prstGeom>
            <a:noFill/>
          </p:spPr>
        </p:pic>
        <p:sp>
          <p:nvSpPr>
            <p:cNvPr id="6" name="TextBox 5"/>
            <p:cNvSpPr txBox="1"/>
            <p:nvPr/>
          </p:nvSpPr>
          <p:spPr>
            <a:xfrm rot="5400000">
              <a:off x="7452030" y="1989130"/>
              <a:ext cx="151216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US" sz="800" dirty="0">
                  <a:latin typeface="Times New Roman" pitchFamily="18" charset="0"/>
                  <a:cs typeface="Times New Roman" pitchFamily="18" charset="0"/>
                </a:rPr>
                <a:t>pravo.aodb-blag.ru</a:t>
              </a:r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</p:grpSp>
      <p:graphicFrame>
        <p:nvGraphicFramePr>
          <p:cNvPr id="10" name="Схема 9"/>
          <p:cNvGraphicFramePr/>
          <p:nvPr/>
        </p:nvGraphicFramePr>
        <p:xfrm>
          <a:off x="2555776" y="3645024"/>
          <a:ext cx="6192688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052736"/>
            <a:ext cx="4320480" cy="4738538"/>
          </a:xfrm>
          <a:prstGeom prst="verticalScroll">
            <a:avLst/>
          </a:prstGeom>
          <a:effectLst>
            <a:innerShdw blurRad="114300">
              <a:prstClr val="black"/>
            </a:inn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Вода нужна всем растениям, животным и людям! </a:t>
            </a:r>
            <a:br>
              <a:rPr lang="ru-RU" sz="3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 воды не будет жизни!!!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4932040" y="1124744"/>
            <a:ext cx="3443861" cy="4608512"/>
            <a:chOff x="4932040" y="1124744"/>
            <a:chExt cx="3443861" cy="4608512"/>
          </a:xfrm>
        </p:grpSpPr>
        <p:pic>
          <p:nvPicPr>
            <p:cNvPr id="18436" name="Picture 4" descr="http://earth-chronicles.ru/Publications_3/32/voda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932040" y="1124744"/>
              <a:ext cx="3443861" cy="460851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6" name="TextBox 5"/>
            <p:cNvSpPr txBox="1"/>
            <p:nvPr/>
          </p:nvSpPr>
          <p:spPr>
            <a:xfrm>
              <a:off x="5364088" y="5445224"/>
              <a:ext cx="295232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US" sz="800" dirty="0">
                  <a:latin typeface="Times New Roman" pitchFamily="18" charset="0"/>
                  <a:cs typeface="Times New Roman" pitchFamily="18" charset="0"/>
                </a:rPr>
                <a:t>earth-chronicles.ru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Загрязнение воды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5987008" cy="2088231"/>
          </a:xfrm>
          <a:prstGeom prst="cloudCallout">
            <a:avLst>
              <a:gd name="adj1" fmla="val 23616"/>
              <a:gd name="adj2" fmla="val -66277"/>
            </a:avLst>
          </a:prstGeom>
          <a:ln>
            <a:solidFill>
              <a:srgbClr val="FF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Воды на Земле много, но вот чистой воды становится все меньше. Над водой нависла угроза загрязнения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5724128" y="3501008"/>
            <a:ext cx="3102283" cy="3098733"/>
            <a:chOff x="5724128" y="3501008"/>
            <a:chExt cx="3102283" cy="3098733"/>
          </a:xfrm>
        </p:grpSpPr>
        <p:pic>
          <p:nvPicPr>
            <p:cNvPr id="19458" name="Picture 2" descr="http://pages.uoregon.edu/recycle/Website%20Photos/Clip_Art/sewerwaste.gi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24128" y="3501008"/>
              <a:ext cx="3102283" cy="3098733"/>
            </a:xfrm>
            <a:prstGeom prst="rect">
              <a:avLst/>
            </a:prstGeom>
            <a:noFill/>
          </p:spPr>
        </p:pic>
        <p:sp>
          <p:nvSpPr>
            <p:cNvPr id="5" name="TextBox 4"/>
            <p:cNvSpPr txBox="1"/>
            <p:nvPr/>
          </p:nvSpPr>
          <p:spPr>
            <a:xfrm rot="5400000">
              <a:off x="7668054" y="4365394"/>
              <a:ext cx="165618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US" sz="800" dirty="0">
                  <a:latin typeface="Times New Roman" pitchFamily="18" charset="0"/>
                  <a:cs typeface="Times New Roman" pitchFamily="18" charset="0"/>
                </a:rPr>
                <a:t>knockadolfo.blogspot.de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971600" y="3789040"/>
            <a:ext cx="3716541" cy="2592288"/>
            <a:chOff x="971600" y="3789040"/>
            <a:chExt cx="3716541" cy="2592288"/>
          </a:xfrm>
        </p:grpSpPr>
        <p:pic>
          <p:nvPicPr>
            <p:cNvPr id="19460" name="Picture 4" descr="http://playing-field.ru/img/2015/052120/130799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71600" y="3789040"/>
              <a:ext cx="3716541" cy="2592288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1115616" y="6093296"/>
              <a:ext cx="201622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Фото:</a:t>
              </a:r>
              <a:r>
                <a:rPr lang="en-US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playing-field.ru</a:t>
              </a:r>
              <a:endPara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5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Перечисли, для чего ты используешь воду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2062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22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b="1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  <a:p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  <a:p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  <a:p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  <a:p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  <a:p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Подумай и напиши, куда девается вода после использования?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20040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822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39552" y="5229200"/>
            <a:ext cx="8064896" cy="1406188"/>
          </a:xfrm>
          <a:prstGeom prst="wav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Если вода загрязнена, она непригодна для питья и для возврата в природу. Предварительно ее нужно очистить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Кто сильнее всего загрязняет воду?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1052736"/>
          <a:ext cx="8856984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323528" y="1052736"/>
          <a:ext cx="8568952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3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результате...</a:t>
            </a:r>
          </a:p>
        </p:txBody>
      </p:sp>
      <p:sp>
        <p:nvSpPr>
          <p:cNvPr id="6" name="TextBox 5"/>
          <p:cNvSpPr txBox="1"/>
          <p:nvPr/>
        </p:nvSpPr>
        <p:spPr>
          <a:xfrm rot="16200000">
            <a:off x="4463698" y="2817222"/>
            <a:ext cx="115212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US" sz="800" dirty="0">
                <a:latin typeface="Times New Roman" pitchFamily="18" charset="0"/>
                <a:cs typeface="Times New Roman" pitchFamily="18" charset="0"/>
              </a:rPr>
              <a:t>rusplt.ru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143218" y="2601198"/>
            <a:ext cx="115212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US" sz="800" dirty="0">
                <a:latin typeface="Times New Roman" pitchFamily="18" charset="0"/>
                <a:cs typeface="Times New Roman" pitchFamily="18" charset="0"/>
              </a:rPr>
              <a:t>cawater-info.net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8" y="1196752"/>
          <a:ext cx="7776864" cy="50014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7" name="Группа 6"/>
          <p:cNvGrpSpPr/>
          <p:nvPr/>
        </p:nvGrpSpPr>
        <p:grpSpPr>
          <a:xfrm>
            <a:off x="6948264" y="692696"/>
            <a:ext cx="1854655" cy="2520280"/>
            <a:chOff x="6948264" y="692696"/>
            <a:chExt cx="1854655" cy="2520280"/>
          </a:xfrm>
        </p:grpSpPr>
        <p:pic>
          <p:nvPicPr>
            <p:cNvPr id="20482" name="Picture 2" descr="В нескольких городах России узнают, как правильно беречь воду"/>
            <p:cNvPicPr>
              <a:picLocks noChangeAspect="1" noChangeArrowheads="1"/>
            </p:cNvPicPr>
            <p:nvPr/>
          </p:nvPicPr>
          <p:blipFill>
            <a:blip r:embed="rId7" cstate="print"/>
            <a:srcRect l="29870" t="4701"/>
            <a:stretch>
              <a:fillRect/>
            </a:stretch>
          </p:blipFill>
          <p:spPr bwMode="auto">
            <a:xfrm>
              <a:off x="6948264" y="692696"/>
              <a:ext cx="1854655" cy="252028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6" name="TextBox 5"/>
            <p:cNvSpPr txBox="1"/>
            <p:nvPr/>
          </p:nvSpPr>
          <p:spPr>
            <a:xfrm rot="5400000">
              <a:off x="7937939" y="1287197"/>
              <a:ext cx="111641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US" sz="800" dirty="0">
                  <a:latin typeface="Times New Roman" pitchFamily="18" charset="0"/>
                  <a:cs typeface="Times New Roman" pitchFamily="18" charset="0"/>
                </a:rPr>
                <a:t>da-voda.com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95536" y="1196752"/>
          <a:ext cx="822960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457200" y="44624"/>
            <a:ext cx="822960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35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Отгадайте загадки и</a:t>
            </a:r>
            <a:r>
              <a:rPr kumimoji="0" lang="ru-RU" sz="3500" b="0" i="0" u="none" strike="noStrike" kern="1200" cap="none" spc="0" normalizeH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35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решите кроссворд </a:t>
            </a:r>
          </a:p>
        </p:txBody>
      </p:sp>
      <p:sp>
        <p:nvSpPr>
          <p:cNvPr id="7" name="Содержимое 2"/>
          <p:cNvSpPr>
            <a:spLocks noGrp="1"/>
          </p:cNvSpPr>
          <p:nvPr>
            <p:ph idx="1"/>
          </p:nvPr>
        </p:nvSpPr>
        <p:spPr>
          <a:xfrm>
            <a:off x="107504" y="764704"/>
            <a:ext cx="4464496" cy="1440160"/>
          </a:xfrm>
          <a:prstGeom prst="cloudCallout">
            <a:avLst>
              <a:gd name="adj1" fmla="val 33733"/>
              <a:gd name="adj2" fmla="val 67582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lvl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тихую погоду меня нет, а ветер подует – бегу по воде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932040" y="692696"/>
            <a:ext cx="4032448" cy="2202001"/>
          </a:xfrm>
          <a:prstGeom prst="cloudCallout">
            <a:avLst>
              <a:gd name="adj1" fmla="val -33246"/>
              <a:gd name="adj2" fmla="val 69057"/>
            </a:avLst>
          </a:prstGeom>
          <a:solidFill>
            <a:srgbClr val="CCFFFF"/>
          </a:solidFill>
          <a:ln w="3175">
            <a:solidFill>
              <a:srgbClr val="99CCFF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Посреди поля лежит зеркало, стекло голубое, а рамка зеленая</a:t>
            </a:r>
          </a:p>
        </p:txBody>
      </p:sp>
      <p:sp>
        <p:nvSpPr>
          <p:cNvPr id="9" name="Выноска-облако 8"/>
          <p:cNvSpPr/>
          <p:nvPr/>
        </p:nvSpPr>
        <p:spPr>
          <a:xfrm>
            <a:off x="4860032" y="4653136"/>
            <a:ext cx="4032448" cy="1686639"/>
          </a:xfrm>
          <a:prstGeom prst="cloudCallout">
            <a:avLst>
              <a:gd name="adj1" fmla="val -34201"/>
              <a:gd name="adj2" fmla="val -92461"/>
            </a:avLst>
          </a:prstGeom>
          <a:solidFill>
            <a:srgbClr val="00FFFF"/>
          </a:solidFill>
          <a:ln w="31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ru-RU" sz="220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Крупно, дробно зачастил, </a:t>
            </a:r>
          </a:p>
          <a:p>
            <a:pPr lvl="0"/>
            <a:r>
              <a:rPr lang="ru-RU" sz="220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всю землю напоил</a:t>
            </a:r>
          </a:p>
        </p:txBody>
      </p:sp>
      <p:sp>
        <p:nvSpPr>
          <p:cNvPr id="10" name="Выноска-облако 9"/>
          <p:cNvSpPr/>
          <p:nvPr/>
        </p:nvSpPr>
        <p:spPr>
          <a:xfrm>
            <a:off x="72008" y="4941168"/>
            <a:ext cx="4788024" cy="1827193"/>
          </a:xfrm>
          <a:prstGeom prst="cloudCallout">
            <a:avLst>
              <a:gd name="adj1" fmla="val 20392"/>
              <a:gd name="adj2" fmla="val -89895"/>
            </a:avLst>
          </a:prstGeom>
          <a:solidFill>
            <a:srgbClr val="99CCFF"/>
          </a:solidFill>
          <a:ln w="31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Пушистая вата плывет куда-то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Чем вата ниже, тем дождик ближе</a:t>
            </a:r>
          </a:p>
        </p:txBody>
      </p:sp>
      <p:pic>
        <p:nvPicPr>
          <p:cNvPr id="2050" name="Picture 2" descr="Новый рисунок (9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564904"/>
            <a:ext cx="4565501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3347864" y="277163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В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79912" y="278092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О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11960" y="278092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Л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44008" y="278092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Н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04048" y="278092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475656" y="321297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О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79712" y="321297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З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483768" y="321297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Е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915816" y="321297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Р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347864" y="321297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О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347864" y="363573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Д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779912" y="364502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О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211960" y="364502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Ж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644008" y="363573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Д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004048" y="364502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Ь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979712" y="406778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О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411760" y="407707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Б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843808" y="407707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Л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347864" y="407707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779912" y="407707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К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211960" y="407707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8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0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8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6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8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9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2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9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9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8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0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0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 animBg="1"/>
      <p:bldP spid="8" grpId="0" animBg="1"/>
      <p:bldP spid="9" grpId="0" animBg="1"/>
      <p:bldP spid="10" grpId="0" animBg="1"/>
      <p:bldP spid="12" grpId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587</Words>
  <Application>Microsoft Office PowerPoint</Application>
  <PresentationFormat>Экран (4:3)</PresentationFormat>
  <Paragraphs>91</Paragraphs>
  <Slides>13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Kunstler Script</vt:lpstr>
      <vt:lpstr>Times New Roman</vt:lpstr>
      <vt:lpstr>Тема Office</vt:lpstr>
      <vt:lpstr>CorelDRAW</vt:lpstr>
      <vt:lpstr>Презентация PowerPoint</vt:lpstr>
      <vt:lpstr>Презентация PowerPoint</vt:lpstr>
      <vt:lpstr>Рассмотри картинки и ответь, где в окружающей среде встречается вода</vt:lpstr>
      <vt:lpstr>Роль воды в жизни человека,  растений и животных</vt:lpstr>
      <vt:lpstr>Вода нужна всем растениям, животным и людям!  Без воды не будет жизни!!!</vt:lpstr>
      <vt:lpstr>Загрязнение воды</vt:lpstr>
      <vt:lpstr>Перечисли, для чего ты используешь воду</vt:lpstr>
      <vt:lpstr>Подумай и напиши, куда девается вода после использования?</vt:lpstr>
      <vt:lpstr>Кто сильнее всего загрязняет воду?</vt:lpstr>
      <vt:lpstr>В результате...</vt:lpstr>
      <vt:lpstr>Презентация PowerPoint</vt:lpstr>
      <vt:lpstr>Домашнее задание</vt:lpstr>
      <vt:lpstr>Презентация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Асема</dc:creator>
  <cp:lastModifiedBy>Пользователь</cp:lastModifiedBy>
  <cp:revision>31</cp:revision>
  <dcterms:created xsi:type="dcterms:W3CDTF">2016-02-10T08:04:52Z</dcterms:created>
  <dcterms:modified xsi:type="dcterms:W3CDTF">2020-11-04T05:06:32Z</dcterms:modified>
</cp:coreProperties>
</file>