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4" r:id="rId2"/>
    <p:sldId id="265" r:id="rId3"/>
    <p:sldId id="266" r:id="rId4"/>
    <p:sldId id="258" r:id="rId5"/>
    <p:sldId id="260" r:id="rId6"/>
    <p:sldId id="267" r:id="rId7"/>
    <p:sldId id="261" r:id="rId8"/>
    <p:sldId id="268" r:id="rId9"/>
    <p:sldId id="269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jpeg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jpeg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6E3CE4-A67D-4FC9-809A-2E3C652565A2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8AB4F3-5F59-4E27-9F0E-5B10E590784B}">
      <dgm:prSet/>
      <dgm:spPr/>
      <dgm:t>
        <a:bodyPr/>
        <a:lstStyle/>
        <a:p>
          <a:pPr algn="ctr" rtl="0"/>
          <a:r>
            <a:rPr lang="ru-RU" dirty="0">
              <a:latin typeface="Times New Roman" pitchFamily="18" charset="0"/>
              <a:cs typeface="Times New Roman" pitchFamily="18" charset="0"/>
            </a:rPr>
            <a:t>Вода (оксид водорода) – прозрачная жидкость, не имеющая цвета (в малом объёме) и запаха. В твёрдом состоянии называется льдом или снегом, а в газообразном – водяным паром </a:t>
          </a:r>
        </a:p>
      </dgm:t>
    </dgm:pt>
    <dgm:pt modelId="{919C40E3-0C5F-44F7-A7B0-3DC414BBB188}" type="parTrans" cxnId="{22B61869-082B-4339-AA31-08162DCC58C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E9AC032-F0C5-4533-9E4F-A7D64FB25791}" type="sibTrans" cxnId="{22B61869-082B-4339-AA31-08162DCC58C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AFD5259-745F-4A95-B9E0-1632693D9196}" type="pres">
      <dgm:prSet presAssocID="{4F6E3CE4-A67D-4FC9-809A-2E3C652565A2}" presName="linear" presStyleCnt="0">
        <dgm:presLayoutVars>
          <dgm:animLvl val="lvl"/>
          <dgm:resizeHandles val="exact"/>
        </dgm:presLayoutVars>
      </dgm:prSet>
      <dgm:spPr/>
    </dgm:pt>
    <dgm:pt modelId="{24A8920F-3733-427C-8688-757B8644C22B}" type="pres">
      <dgm:prSet presAssocID="{378AB4F3-5F59-4E27-9F0E-5B10E590784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2B61869-082B-4339-AA31-08162DCC58C8}" srcId="{4F6E3CE4-A67D-4FC9-809A-2E3C652565A2}" destId="{378AB4F3-5F59-4E27-9F0E-5B10E590784B}" srcOrd="0" destOrd="0" parTransId="{919C40E3-0C5F-44F7-A7B0-3DC414BBB188}" sibTransId="{9E9AC032-F0C5-4533-9E4F-A7D64FB25791}"/>
    <dgm:cxn modelId="{713DE796-1973-4A67-A70B-37D7D7CB7715}" type="presOf" srcId="{4F6E3CE4-A67D-4FC9-809A-2E3C652565A2}" destId="{9AFD5259-745F-4A95-B9E0-1632693D9196}" srcOrd="0" destOrd="0" presId="urn:microsoft.com/office/officeart/2005/8/layout/vList2"/>
    <dgm:cxn modelId="{4E10E198-3066-4D16-9C4E-3069FCF8972A}" type="presOf" srcId="{378AB4F3-5F59-4E27-9F0E-5B10E590784B}" destId="{24A8920F-3733-427C-8688-757B8644C22B}" srcOrd="0" destOrd="0" presId="urn:microsoft.com/office/officeart/2005/8/layout/vList2"/>
    <dgm:cxn modelId="{2F5BDE66-8C0F-4EE7-A168-6F13DAA3117D}" type="presParOf" srcId="{9AFD5259-745F-4A95-B9E0-1632693D9196}" destId="{24A8920F-3733-427C-8688-757B8644C22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060B2B-E472-4175-BF7E-A391E42AAC11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DA83FA3-D724-439C-B5A5-DB906D899769}">
      <dgm:prSet/>
      <dgm:spPr/>
      <dgm:t>
        <a:bodyPr/>
        <a:lstStyle/>
        <a:p>
          <a:pPr algn="ctr" rtl="0"/>
          <a:r>
            <a:rPr lang="ru-RU" dirty="0">
              <a:latin typeface="Times New Roman" pitchFamily="18" charset="0"/>
              <a:cs typeface="Times New Roman" pitchFamily="18" charset="0"/>
            </a:rPr>
            <a:t>71 % поверхности Земли покрыто водой.</a:t>
          </a:r>
          <a:br>
            <a:rPr lang="ru-RU" dirty="0">
              <a:latin typeface="Times New Roman" pitchFamily="18" charset="0"/>
              <a:cs typeface="Times New Roman" pitchFamily="18" charset="0"/>
            </a:rPr>
          </a:br>
          <a:r>
            <a:rPr lang="ru-RU" dirty="0">
              <a:latin typeface="Times New Roman" pitchFamily="18" charset="0"/>
              <a:cs typeface="Times New Roman" pitchFamily="18" charset="0"/>
            </a:rPr>
            <a:t>Это – океаны, моря, озера и реки</a:t>
          </a:r>
        </a:p>
      </dgm:t>
    </dgm:pt>
    <dgm:pt modelId="{DFB97A72-91F5-4A1D-88A5-BBFB2243CACD}" type="parTrans" cxnId="{328314E3-B239-466A-9FBF-060BC8264B7B}">
      <dgm:prSet/>
      <dgm:spPr/>
      <dgm:t>
        <a:bodyPr/>
        <a:lstStyle/>
        <a:p>
          <a:endParaRPr lang="ru-RU"/>
        </a:p>
      </dgm:t>
    </dgm:pt>
    <dgm:pt modelId="{5383A052-B7DE-4F7C-B2E4-A5F951D6091A}" type="sibTrans" cxnId="{328314E3-B239-466A-9FBF-060BC8264B7B}">
      <dgm:prSet/>
      <dgm:spPr/>
      <dgm:t>
        <a:bodyPr/>
        <a:lstStyle/>
        <a:p>
          <a:endParaRPr lang="ru-RU"/>
        </a:p>
      </dgm:t>
    </dgm:pt>
    <dgm:pt modelId="{1EB39E3F-188D-4E1F-A45E-F7305FAEFC60}" type="pres">
      <dgm:prSet presAssocID="{D3060B2B-E472-4175-BF7E-A391E42AAC11}" presName="linear" presStyleCnt="0">
        <dgm:presLayoutVars>
          <dgm:animLvl val="lvl"/>
          <dgm:resizeHandles val="exact"/>
        </dgm:presLayoutVars>
      </dgm:prSet>
      <dgm:spPr/>
    </dgm:pt>
    <dgm:pt modelId="{38B8A0B8-5300-4939-B4A5-40CD62DCD82B}" type="pres">
      <dgm:prSet presAssocID="{7DA83FA3-D724-439C-B5A5-DB906D899769}" presName="parentText" presStyleLbl="node1" presStyleIdx="0" presStyleCnt="1" custScaleY="102618">
        <dgm:presLayoutVars>
          <dgm:chMax val="0"/>
          <dgm:bulletEnabled val="1"/>
        </dgm:presLayoutVars>
      </dgm:prSet>
      <dgm:spPr/>
    </dgm:pt>
  </dgm:ptLst>
  <dgm:cxnLst>
    <dgm:cxn modelId="{137AAC0B-503B-4108-B05D-4DA200F334A9}" type="presOf" srcId="{D3060B2B-E472-4175-BF7E-A391E42AAC11}" destId="{1EB39E3F-188D-4E1F-A45E-F7305FAEFC60}" srcOrd="0" destOrd="0" presId="urn:microsoft.com/office/officeart/2005/8/layout/vList2"/>
    <dgm:cxn modelId="{9FA55FDC-527A-4C97-845D-497C7D65F2DC}" type="presOf" srcId="{7DA83FA3-D724-439C-B5A5-DB906D899769}" destId="{38B8A0B8-5300-4939-B4A5-40CD62DCD82B}" srcOrd="0" destOrd="0" presId="urn:microsoft.com/office/officeart/2005/8/layout/vList2"/>
    <dgm:cxn modelId="{328314E3-B239-466A-9FBF-060BC8264B7B}" srcId="{D3060B2B-E472-4175-BF7E-A391E42AAC11}" destId="{7DA83FA3-D724-439C-B5A5-DB906D899769}" srcOrd="0" destOrd="0" parTransId="{DFB97A72-91F5-4A1D-88A5-BBFB2243CACD}" sibTransId="{5383A052-B7DE-4F7C-B2E4-A5F951D6091A}"/>
    <dgm:cxn modelId="{3C7C2B80-AF32-4D06-97EA-58BE87F2D524}" type="presParOf" srcId="{1EB39E3F-188D-4E1F-A45E-F7305FAEFC60}" destId="{38B8A0B8-5300-4939-B4A5-40CD62DCD82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2DD187-1A59-4FFB-BEC5-CB42E4107216}" type="doc">
      <dgm:prSet loTypeId="urn:microsoft.com/office/officeart/2005/8/layout/lProcess3" loCatId="process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FA9422B6-4A01-4D85-B70E-E3B50BCE9A8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Воды на Земле много, но вся ли она пригодна для питья?</a:t>
          </a:r>
        </a:p>
      </dgm:t>
    </dgm:pt>
    <dgm:pt modelId="{482DA8C4-D90D-4B9D-A1AA-2CF3F2180EB7}" type="parTrans" cxnId="{454720B0-9A81-4718-87E4-826B60ED955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0B0723C-9024-4B94-B101-684EDB9947D5}" type="sibTrans" cxnId="{454720B0-9A81-4718-87E4-826B60ED955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AFA9DFC-7B4F-4085-B13C-C8E97BDA4524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Что такое «пресная вода» в вашем понимании?</a:t>
          </a:r>
        </a:p>
      </dgm:t>
    </dgm:pt>
    <dgm:pt modelId="{E1297FD1-D6C6-4975-9F38-CA50D87CAAFF}" type="parTrans" cxnId="{2E84AC26-132D-4C85-8ED7-497254E2335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E2FF269-3D36-4C1F-9B8B-ECC74AE5EBFF}" type="sibTrans" cxnId="{2E84AC26-132D-4C85-8ED7-497254E2335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53A8BB6-DA17-4EA7-81A8-5B3064647C52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Где содержится большая часть пресной воды?</a:t>
          </a:r>
        </a:p>
      </dgm:t>
    </dgm:pt>
    <dgm:pt modelId="{5C086D30-79BA-4832-9AB4-2971E97C0D97}" type="parTrans" cxnId="{43EF1557-87B2-4DCB-85CC-AF63FA37F35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E0A04BA-503A-4D3C-AB0E-311E9F9FC3D2}" type="sibTrans" cxnId="{43EF1557-87B2-4DCB-85CC-AF63FA37F35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DABA6DC-BC7B-4B38-9516-C3C2A657FE28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Какой процент от общей массы пресной воды находится в ледниках?</a:t>
          </a:r>
        </a:p>
      </dgm:t>
    </dgm:pt>
    <dgm:pt modelId="{7F6FA2EF-7134-423F-8A15-9221ADCAFF1D}" type="parTrans" cxnId="{EA06A6DD-D05E-4B46-8BB6-87488650D27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5AC2B72-9F35-438E-80FE-3BD33D37F8DF}" type="sibTrans" cxnId="{EA06A6DD-D05E-4B46-8BB6-87488650D27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194C2B5-1421-4316-A805-67660B82FCCE}" type="pres">
      <dgm:prSet presAssocID="{812DD187-1A59-4FFB-BEC5-CB42E4107216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A359CB2D-6D5C-461C-9574-F376D68ABEE8}" type="pres">
      <dgm:prSet presAssocID="{FA9422B6-4A01-4D85-B70E-E3B50BCE9A8C}" presName="horFlow" presStyleCnt="0"/>
      <dgm:spPr/>
    </dgm:pt>
    <dgm:pt modelId="{C47D1944-A647-4CBE-B514-8DF5000DADD8}" type="pres">
      <dgm:prSet presAssocID="{FA9422B6-4A01-4D85-B70E-E3B50BCE9A8C}" presName="bigChev" presStyleLbl="node1" presStyleIdx="0" presStyleCnt="4" custScaleX="267288"/>
      <dgm:spPr/>
    </dgm:pt>
    <dgm:pt modelId="{81522E61-F21C-40B2-BCD9-07B03E368E42}" type="pres">
      <dgm:prSet presAssocID="{FA9422B6-4A01-4D85-B70E-E3B50BCE9A8C}" presName="vSp" presStyleCnt="0"/>
      <dgm:spPr/>
    </dgm:pt>
    <dgm:pt modelId="{8F6CE26B-7614-4083-9615-B81E2BCF95FF}" type="pres">
      <dgm:prSet presAssocID="{CAFA9DFC-7B4F-4085-B13C-C8E97BDA4524}" presName="horFlow" presStyleCnt="0"/>
      <dgm:spPr/>
    </dgm:pt>
    <dgm:pt modelId="{80459AB9-8E00-4719-95F9-C03B085134E5}" type="pres">
      <dgm:prSet presAssocID="{CAFA9DFC-7B4F-4085-B13C-C8E97BDA4524}" presName="bigChev" presStyleLbl="node1" presStyleIdx="1" presStyleCnt="4" custScaleX="266499"/>
      <dgm:spPr/>
    </dgm:pt>
    <dgm:pt modelId="{E6E16EF0-E759-4AD3-868A-BFAB80B5078C}" type="pres">
      <dgm:prSet presAssocID="{CAFA9DFC-7B4F-4085-B13C-C8E97BDA4524}" presName="vSp" presStyleCnt="0"/>
      <dgm:spPr/>
    </dgm:pt>
    <dgm:pt modelId="{2F59AD7F-1950-414F-83E2-6B02836C455E}" type="pres">
      <dgm:prSet presAssocID="{253A8BB6-DA17-4EA7-81A8-5B3064647C52}" presName="horFlow" presStyleCnt="0"/>
      <dgm:spPr/>
    </dgm:pt>
    <dgm:pt modelId="{6AF5E09D-C451-4A3E-A775-14E22B7D9677}" type="pres">
      <dgm:prSet presAssocID="{253A8BB6-DA17-4EA7-81A8-5B3064647C52}" presName="bigChev" presStyleLbl="node1" presStyleIdx="2" presStyleCnt="4" custScaleX="241224"/>
      <dgm:spPr/>
    </dgm:pt>
    <dgm:pt modelId="{D7A638AC-97F2-4D52-AAC7-311EA7580A43}" type="pres">
      <dgm:prSet presAssocID="{253A8BB6-DA17-4EA7-81A8-5B3064647C52}" presName="vSp" presStyleCnt="0"/>
      <dgm:spPr/>
    </dgm:pt>
    <dgm:pt modelId="{F26CC019-E9ED-41E9-A892-3681C1582790}" type="pres">
      <dgm:prSet presAssocID="{9DABA6DC-BC7B-4B38-9516-C3C2A657FE28}" presName="horFlow" presStyleCnt="0"/>
      <dgm:spPr/>
    </dgm:pt>
    <dgm:pt modelId="{0A6DF6CE-BAAF-44B3-96E2-BFE0E33E1491}" type="pres">
      <dgm:prSet presAssocID="{9DABA6DC-BC7B-4B38-9516-C3C2A657FE28}" presName="bigChev" presStyleLbl="node1" presStyleIdx="3" presStyleCnt="4" custScaleX="236753"/>
      <dgm:spPr/>
    </dgm:pt>
  </dgm:ptLst>
  <dgm:cxnLst>
    <dgm:cxn modelId="{18BB7315-82BE-4123-BD60-42984A56DDD1}" type="presOf" srcId="{9DABA6DC-BC7B-4B38-9516-C3C2A657FE28}" destId="{0A6DF6CE-BAAF-44B3-96E2-BFE0E33E1491}" srcOrd="0" destOrd="0" presId="urn:microsoft.com/office/officeart/2005/8/layout/lProcess3"/>
    <dgm:cxn modelId="{2E84AC26-132D-4C85-8ED7-497254E2335E}" srcId="{812DD187-1A59-4FFB-BEC5-CB42E4107216}" destId="{CAFA9DFC-7B4F-4085-B13C-C8E97BDA4524}" srcOrd="1" destOrd="0" parTransId="{E1297FD1-D6C6-4975-9F38-CA50D87CAAFF}" sibTransId="{BE2FF269-3D36-4C1F-9B8B-ECC74AE5EBFF}"/>
    <dgm:cxn modelId="{FC9CE645-E8AC-4642-8D37-0704AF74F2AD}" type="presOf" srcId="{FA9422B6-4A01-4D85-B70E-E3B50BCE9A8C}" destId="{C47D1944-A647-4CBE-B514-8DF5000DADD8}" srcOrd="0" destOrd="0" presId="urn:microsoft.com/office/officeart/2005/8/layout/lProcess3"/>
    <dgm:cxn modelId="{43EF1557-87B2-4DCB-85CC-AF63FA37F352}" srcId="{812DD187-1A59-4FFB-BEC5-CB42E4107216}" destId="{253A8BB6-DA17-4EA7-81A8-5B3064647C52}" srcOrd="2" destOrd="0" parTransId="{5C086D30-79BA-4832-9AB4-2971E97C0D97}" sibTransId="{FE0A04BA-503A-4D3C-AB0E-311E9F9FC3D2}"/>
    <dgm:cxn modelId="{930EDD89-3535-41FC-AC8F-91A6FC14E25A}" type="presOf" srcId="{812DD187-1A59-4FFB-BEC5-CB42E4107216}" destId="{7194C2B5-1421-4316-A805-67660B82FCCE}" srcOrd="0" destOrd="0" presId="urn:microsoft.com/office/officeart/2005/8/layout/lProcess3"/>
    <dgm:cxn modelId="{454720B0-9A81-4718-87E4-826B60ED9554}" srcId="{812DD187-1A59-4FFB-BEC5-CB42E4107216}" destId="{FA9422B6-4A01-4D85-B70E-E3B50BCE9A8C}" srcOrd="0" destOrd="0" parTransId="{482DA8C4-D90D-4B9D-A1AA-2CF3F2180EB7}" sibTransId="{90B0723C-9024-4B94-B101-684EDB9947D5}"/>
    <dgm:cxn modelId="{FD0E75B6-58AA-4256-B6A6-775486B9EF0E}" type="presOf" srcId="{253A8BB6-DA17-4EA7-81A8-5B3064647C52}" destId="{6AF5E09D-C451-4A3E-A775-14E22B7D9677}" srcOrd="0" destOrd="0" presId="urn:microsoft.com/office/officeart/2005/8/layout/lProcess3"/>
    <dgm:cxn modelId="{B78E11D1-1072-4331-8191-A59C77D30B4C}" type="presOf" srcId="{CAFA9DFC-7B4F-4085-B13C-C8E97BDA4524}" destId="{80459AB9-8E00-4719-95F9-C03B085134E5}" srcOrd="0" destOrd="0" presId="urn:microsoft.com/office/officeart/2005/8/layout/lProcess3"/>
    <dgm:cxn modelId="{EA06A6DD-D05E-4B46-8BB6-87488650D271}" srcId="{812DD187-1A59-4FFB-BEC5-CB42E4107216}" destId="{9DABA6DC-BC7B-4B38-9516-C3C2A657FE28}" srcOrd="3" destOrd="0" parTransId="{7F6FA2EF-7134-423F-8A15-9221ADCAFF1D}" sibTransId="{D5AC2B72-9F35-438E-80FE-3BD33D37F8DF}"/>
    <dgm:cxn modelId="{18D1228B-ACF2-4E6A-A433-A3AD59C3AECA}" type="presParOf" srcId="{7194C2B5-1421-4316-A805-67660B82FCCE}" destId="{A359CB2D-6D5C-461C-9574-F376D68ABEE8}" srcOrd="0" destOrd="0" presId="urn:microsoft.com/office/officeart/2005/8/layout/lProcess3"/>
    <dgm:cxn modelId="{200B1385-E9EF-4858-986D-517A94CF7D3E}" type="presParOf" srcId="{A359CB2D-6D5C-461C-9574-F376D68ABEE8}" destId="{C47D1944-A647-4CBE-B514-8DF5000DADD8}" srcOrd="0" destOrd="0" presId="urn:microsoft.com/office/officeart/2005/8/layout/lProcess3"/>
    <dgm:cxn modelId="{62E8A623-F619-4D35-9714-5CAED7326A07}" type="presParOf" srcId="{7194C2B5-1421-4316-A805-67660B82FCCE}" destId="{81522E61-F21C-40B2-BCD9-07B03E368E42}" srcOrd="1" destOrd="0" presId="urn:microsoft.com/office/officeart/2005/8/layout/lProcess3"/>
    <dgm:cxn modelId="{BD6AE122-9BDC-42E5-A735-BEFE2D678C56}" type="presParOf" srcId="{7194C2B5-1421-4316-A805-67660B82FCCE}" destId="{8F6CE26B-7614-4083-9615-B81E2BCF95FF}" srcOrd="2" destOrd="0" presId="urn:microsoft.com/office/officeart/2005/8/layout/lProcess3"/>
    <dgm:cxn modelId="{DA0EDD89-4EBC-4BC0-865A-D1BAC733D55F}" type="presParOf" srcId="{8F6CE26B-7614-4083-9615-B81E2BCF95FF}" destId="{80459AB9-8E00-4719-95F9-C03B085134E5}" srcOrd="0" destOrd="0" presId="urn:microsoft.com/office/officeart/2005/8/layout/lProcess3"/>
    <dgm:cxn modelId="{CE7E4CFD-E518-4A32-B959-3023322141CA}" type="presParOf" srcId="{7194C2B5-1421-4316-A805-67660B82FCCE}" destId="{E6E16EF0-E759-4AD3-868A-BFAB80B5078C}" srcOrd="3" destOrd="0" presId="urn:microsoft.com/office/officeart/2005/8/layout/lProcess3"/>
    <dgm:cxn modelId="{870C8E29-47E9-4138-A33B-E6A8B9F9A893}" type="presParOf" srcId="{7194C2B5-1421-4316-A805-67660B82FCCE}" destId="{2F59AD7F-1950-414F-83E2-6B02836C455E}" srcOrd="4" destOrd="0" presId="urn:microsoft.com/office/officeart/2005/8/layout/lProcess3"/>
    <dgm:cxn modelId="{C1C4E1F6-44FF-4BB4-A586-100E6806CAF0}" type="presParOf" srcId="{2F59AD7F-1950-414F-83E2-6B02836C455E}" destId="{6AF5E09D-C451-4A3E-A775-14E22B7D9677}" srcOrd="0" destOrd="0" presId="urn:microsoft.com/office/officeart/2005/8/layout/lProcess3"/>
    <dgm:cxn modelId="{B461E719-CECF-473C-BDFA-100758882EFD}" type="presParOf" srcId="{7194C2B5-1421-4316-A805-67660B82FCCE}" destId="{D7A638AC-97F2-4D52-AAC7-311EA7580A43}" srcOrd="5" destOrd="0" presId="urn:microsoft.com/office/officeart/2005/8/layout/lProcess3"/>
    <dgm:cxn modelId="{15EF28B6-F04F-4F5D-882C-D9D6F16CE319}" type="presParOf" srcId="{7194C2B5-1421-4316-A805-67660B82FCCE}" destId="{F26CC019-E9ED-41E9-A892-3681C1582790}" srcOrd="6" destOrd="0" presId="urn:microsoft.com/office/officeart/2005/8/layout/lProcess3"/>
    <dgm:cxn modelId="{BFF05482-C1EC-4DD8-B879-03D711C78AB6}" type="presParOf" srcId="{F26CC019-E9ED-41E9-A892-3681C1582790}" destId="{0A6DF6CE-BAAF-44B3-96E2-BFE0E33E1491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E9AFBEF-6717-4A4E-AA1F-A206D756062B}" type="doc">
      <dgm:prSet loTypeId="urn:microsoft.com/office/officeart/2005/8/layout/hList7#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C08FCED0-2774-42FE-845A-8CDD98EE24D8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Мытье рук – 6-8 литров в день</a:t>
          </a:r>
        </a:p>
      </dgm:t>
    </dgm:pt>
    <dgm:pt modelId="{23715931-E724-4492-863A-F8445258B520}" type="parTrans" cxnId="{2B216404-C670-444A-AB6C-9994AA4D8B2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49244656-8931-44F7-BAC8-70E2FDBC35C8}" type="sibTrans" cxnId="{2B216404-C670-444A-AB6C-9994AA4D8B2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C8E705C2-F08B-4B39-A5BD-E1FE5CA87E41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Чистка зубов – 6-8 литров в день</a:t>
          </a:r>
        </a:p>
      </dgm:t>
    </dgm:pt>
    <dgm:pt modelId="{D2384C47-3A74-4470-A42C-B56786412528}" type="parTrans" cxnId="{C173F147-7905-4366-8944-34D1AD3150C6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F567A71E-F34D-4AD1-9E25-E645209A4626}" type="sibTrans" cxnId="{C173F147-7905-4366-8944-34D1AD3150C6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6DAE615-A355-49F0-81E2-22FD66E60987}">
      <dgm:prSet custT="1"/>
      <dgm:spPr/>
      <dgm:t>
        <a:bodyPr/>
        <a:lstStyle/>
        <a:p>
          <a:pPr rtl="0"/>
          <a:r>
            <a:rPr lang="ru-RU" sz="2100" dirty="0">
              <a:latin typeface="Times New Roman" pitchFamily="18" charset="0"/>
              <a:cs typeface="Times New Roman" pitchFamily="18" charset="0"/>
            </a:rPr>
            <a:t>Споласкивание унитазов – 15 литров в день</a:t>
          </a:r>
        </a:p>
      </dgm:t>
    </dgm:pt>
    <dgm:pt modelId="{0C12D7C5-65B5-4EC8-B984-1CD435B8C9DF}" type="parTrans" cxnId="{B99D2EA7-9A32-4C30-9F17-08C9D195DEC7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2575A037-CD9A-43A0-97A1-D2FE48F7AA1A}" type="sibTrans" cxnId="{B99D2EA7-9A32-4C30-9F17-08C9D195DEC7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E6B909A1-21B9-4496-8CB0-7C003FEBB942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Душ – 15-20 литров в день</a:t>
          </a:r>
        </a:p>
      </dgm:t>
    </dgm:pt>
    <dgm:pt modelId="{BE303593-B728-42B2-A9AB-EC5668A57F76}" type="parTrans" cxnId="{678F6BB1-688C-4605-804C-43F0B88D07CB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EA23A502-EE58-4012-BC75-F5AAA26761A4}" type="sibTrans" cxnId="{678F6BB1-688C-4605-804C-43F0B88D07CB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C49725B4-0C21-4A6A-B059-662FE649821F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Стирка – 130-150 литров в день</a:t>
          </a:r>
        </a:p>
      </dgm:t>
    </dgm:pt>
    <dgm:pt modelId="{0C23458C-C4AA-4E9D-A6AE-257E8CA4AC3E}" type="parTrans" cxnId="{DB6C55F6-1602-449B-8D7A-EAFE300FF361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01845193-AE8B-4BA1-A656-E67FD73D28E7}" type="sibTrans" cxnId="{DB6C55F6-1602-449B-8D7A-EAFE300FF361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D9E17861-F2F8-4BC1-BBE0-016DFF978EF1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Ванна - 150 литров </a:t>
          </a:r>
        </a:p>
      </dgm:t>
    </dgm:pt>
    <dgm:pt modelId="{294F89B6-2472-4280-BDE0-5E1F9F374E27}" type="parTrans" cxnId="{515616DB-0ECC-43E9-A598-9F0E07A036E1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C9F2DF3A-A1BB-4E87-B599-E03727888E39}" type="sibTrans" cxnId="{515616DB-0ECC-43E9-A598-9F0E07A036E1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F8EB17D3-E141-4174-A6E3-A916B43E884A}" type="pres">
      <dgm:prSet presAssocID="{CE9AFBEF-6717-4A4E-AA1F-A206D756062B}" presName="Name0" presStyleCnt="0">
        <dgm:presLayoutVars>
          <dgm:dir/>
          <dgm:resizeHandles val="exact"/>
        </dgm:presLayoutVars>
      </dgm:prSet>
      <dgm:spPr/>
    </dgm:pt>
    <dgm:pt modelId="{AD8CDC85-F716-4F78-B581-5AC7F8A92585}" type="pres">
      <dgm:prSet presAssocID="{CE9AFBEF-6717-4A4E-AA1F-A206D756062B}" presName="fgShape" presStyleLbl="fgShp" presStyleIdx="0" presStyleCnt="1"/>
      <dgm:spPr/>
    </dgm:pt>
    <dgm:pt modelId="{13EA23AB-047A-4F6B-8889-5600F5AD70E9}" type="pres">
      <dgm:prSet presAssocID="{CE9AFBEF-6717-4A4E-AA1F-A206D756062B}" presName="linComp" presStyleCnt="0"/>
      <dgm:spPr/>
    </dgm:pt>
    <dgm:pt modelId="{5CD2BFC4-79BA-42E2-8CA5-67F7551A9A95}" type="pres">
      <dgm:prSet presAssocID="{C08FCED0-2774-42FE-845A-8CDD98EE24D8}" presName="compNode" presStyleCnt="0"/>
      <dgm:spPr/>
    </dgm:pt>
    <dgm:pt modelId="{91B9D0FE-A059-49CA-8691-9AF4B294F5BB}" type="pres">
      <dgm:prSet presAssocID="{C08FCED0-2774-42FE-845A-8CDD98EE24D8}" presName="bkgdShape" presStyleLbl="node1" presStyleIdx="0" presStyleCnt="6"/>
      <dgm:spPr/>
    </dgm:pt>
    <dgm:pt modelId="{69623A22-C6CD-4586-BE3C-A52EE7BD9003}" type="pres">
      <dgm:prSet presAssocID="{C08FCED0-2774-42FE-845A-8CDD98EE24D8}" presName="nodeTx" presStyleLbl="node1" presStyleIdx="0" presStyleCnt="6">
        <dgm:presLayoutVars>
          <dgm:bulletEnabled val="1"/>
        </dgm:presLayoutVars>
      </dgm:prSet>
      <dgm:spPr/>
    </dgm:pt>
    <dgm:pt modelId="{401BB3DA-A80D-4F6C-8FA9-179E52680B4C}" type="pres">
      <dgm:prSet presAssocID="{C08FCED0-2774-42FE-845A-8CDD98EE24D8}" presName="invisiNode" presStyleLbl="node1" presStyleIdx="0" presStyleCnt="6"/>
      <dgm:spPr/>
    </dgm:pt>
    <dgm:pt modelId="{C3019B04-E969-4522-A1A4-92A61F962CDF}" type="pres">
      <dgm:prSet presAssocID="{C08FCED0-2774-42FE-845A-8CDD98EE24D8}" presName="imagNode" presStyleLbl="fgImgPlace1" presStyleIdx="0" presStyleCnt="6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C4EE1B76-19B0-4454-8645-92FEF1677E82}" type="pres">
      <dgm:prSet presAssocID="{49244656-8931-44F7-BAC8-70E2FDBC35C8}" presName="sibTrans" presStyleLbl="sibTrans2D1" presStyleIdx="0" presStyleCnt="0"/>
      <dgm:spPr/>
    </dgm:pt>
    <dgm:pt modelId="{3891F843-E7D8-401D-9C00-CD01BBCB2492}" type="pres">
      <dgm:prSet presAssocID="{C8E705C2-F08B-4B39-A5BD-E1FE5CA87E41}" presName="compNode" presStyleCnt="0"/>
      <dgm:spPr/>
    </dgm:pt>
    <dgm:pt modelId="{5E0D27E2-0BC5-41C1-8DF7-92316AFBB0DB}" type="pres">
      <dgm:prSet presAssocID="{C8E705C2-F08B-4B39-A5BD-E1FE5CA87E41}" presName="bkgdShape" presStyleLbl="node1" presStyleIdx="1" presStyleCnt="6"/>
      <dgm:spPr/>
    </dgm:pt>
    <dgm:pt modelId="{41808FE0-2875-41D4-A965-03E472640431}" type="pres">
      <dgm:prSet presAssocID="{C8E705C2-F08B-4B39-A5BD-E1FE5CA87E41}" presName="nodeTx" presStyleLbl="node1" presStyleIdx="1" presStyleCnt="6">
        <dgm:presLayoutVars>
          <dgm:bulletEnabled val="1"/>
        </dgm:presLayoutVars>
      </dgm:prSet>
      <dgm:spPr/>
    </dgm:pt>
    <dgm:pt modelId="{BFAD8A8F-EAE8-4D08-A520-DCF34D34DFDE}" type="pres">
      <dgm:prSet presAssocID="{C8E705C2-F08B-4B39-A5BD-E1FE5CA87E41}" presName="invisiNode" presStyleLbl="node1" presStyleIdx="1" presStyleCnt="6"/>
      <dgm:spPr/>
    </dgm:pt>
    <dgm:pt modelId="{65944AE7-D4F8-41AE-9899-7538613FCFBC}" type="pres">
      <dgm:prSet presAssocID="{C8E705C2-F08B-4B39-A5BD-E1FE5CA87E41}" presName="imagNode" presStyleLbl="fgImgPlace1" presStyleIdx="1" presStyleCnt="6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824B5825-43EE-4823-AF2E-FF4ADFBF9B56}" type="pres">
      <dgm:prSet presAssocID="{F567A71E-F34D-4AD1-9E25-E645209A4626}" presName="sibTrans" presStyleLbl="sibTrans2D1" presStyleIdx="0" presStyleCnt="0"/>
      <dgm:spPr/>
    </dgm:pt>
    <dgm:pt modelId="{A1E67A32-F156-4BC7-A998-24BF7C3D9EEF}" type="pres">
      <dgm:prSet presAssocID="{B6DAE615-A355-49F0-81E2-22FD66E60987}" presName="compNode" presStyleCnt="0"/>
      <dgm:spPr/>
    </dgm:pt>
    <dgm:pt modelId="{1487FB6A-42B5-4B51-B311-36FEB04D34E9}" type="pres">
      <dgm:prSet presAssocID="{B6DAE615-A355-49F0-81E2-22FD66E60987}" presName="bkgdShape" presStyleLbl="node1" presStyleIdx="2" presStyleCnt="6"/>
      <dgm:spPr/>
    </dgm:pt>
    <dgm:pt modelId="{62FE106A-4D6A-4E26-AD50-4EB94026E81C}" type="pres">
      <dgm:prSet presAssocID="{B6DAE615-A355-49F0-81E2-22FD66E60987}" presName="nodeTx" presStyleLbl="node1" presStyleIdx="2" presStyleCnt="6">
        <dgm:presLayoutVars>
          <dgm:bulletEnabled val="1"/>
        </dgm:presLayoutVars>
      </dgm:prSet>
      <dgm:spPr/>
    </dgm:pt>
    <dgm:pt modelId="{0504DE2C-B916-467F-ADDF-1C6BD0F76A62}" type="pres">
      <dgm:prSet presAssocID="{B6DAE615-A355-49F0-81E2-22FD66E60987}" presName="invisiNode" presStyleLbl="node1" presStyleIdx="2" presStyleCnt="6"/>
      <dgm:spPr/>
    </dgm:pt>
    <dgm:pt modelId="{BF345316-580A-4E0D-BF10-DA0D6D778F00}" type="pres">
      <dgm:prSet presAssocID="{B6DAE615-A355-49F0-81E2-22FD66E60987}" presName="imagNode" presStyleLbl="fgImgPlace1" presStyleIdx="2" presStyleCnt="6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CF3A3919-D10F-4D68-AB88-B774AA777509}" type="pres">
      <dgm:prSet presAssocID="{2575A037-CD9A-43A0-97A1-D2FE48F7AA1A}" presName="sibTrans" presStyleLbl="sibTrans2D1" presStyleIdx="0" presStyleCnt="0"/>
      <dgm:spPr/>
    </dgm:pt>
    <dgm:pt modelId="{DAD87129-18B6-4A65-A24F-F0B1C2C668D8}" type="pres">
      <dgm:prSet presAssocID="{E6B909A1-21B9-4496-8CB0-7C003FEBB942}" presName="compNode" presStyleCnt="0"/>
      <dgm:spPr/>
    </dgm:pt>
    <dgm:pt modelId="{000A8335-79C6-47E8-A4EE-BBD4E17ADCAD}" type="pres">
      <dgm:prSet presAssocID="{E6B909A1-21B9-4496-8CB0-7C003FEBB942}" presName="bkgdShape" presStyleLbl="node1" presStyleIdx="3" presStyleCnt="6"/>
      <dgm:spPr/>
    </dgm:pt>
    <dgm:pt modelId="{85D8B7E1-D1F2-48B1-BE2A-07C1F0CF92F0}" type="pres">
      <dgm:prSet presAssocID="{E6B909A1-21B9-4496-8CB0-7C003FEBB942}" presName="nodeTx" presStyleLbl="node1" presStyleIdx="3" presStyleCnt="6">
        <dgm:presLayoutVars>
          <dgm:bulletEnabled val="1"/>
        </dgm:presLayoutVars>
      </dgm:prSet>
      <dgm:spPr/>
    </dgm:pt>
    <dgm:pt modelId="{32EA13BC-875B-4B94-A600-E1CD09655090}" type="pres">
      <dgm:prSet presAssocID="{E6B909A1-21B9-4496-8CB0-7C003FEBB942}" presName="invisiNode" presStyleLbl="node1" presStyleIdx="3" presStyleCnt="6"/>
      <dgm:spPr/>
    </dgm:pt>
    <dgm:pt modelId="{9C7C231F-5E17-4643-ADE8-BCEC75F8EFDA}" type="pres">
      <dgm:prSet presAssocID="{E6B909A1-21B9-4496-8CB0-7C003FEBB942}" presName="imagNode" presStyleLbl="fgImgPlace1" presStyleIdx="3" presStyleCnt="6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46FFCA9A-70C3-44CE-827D-31534841CE20}" type="pres">
      <dgm:prSet presAssocID="{EA23A502-EE58-4012-BC75-F5AAA26761A4}" presName="sibTrans" presStyleLbl="sibTrans2D1" presStyleIdx="0" presStyleCnt="0"/>
      <dgm:spPr/>
    </dgm:pt>
    <dgm:pt modelId="{423872A5-4827-46AD-BEC4-D2310175E188}" type="pres">
      <dgm:prSet presAssocID="{C49725B4-0C21-4A6A-B059-662FE649821F}" presName="compNode" presStyleCnt="0"/>
      <dgm:spPr/>
    </dgm:pt>
    <dgm:pt modelId="{D7588807-8F37-4F09-B5E8-5F951769DD2D}" type="pres">
      <dgm:prSet presAssocID="{C49725B4-0C21-4A6A-B059-662FE649821F}" presName="bkgdShape" presStyleLbl="node1" presStyleIdx="4" presStyleCnt="6"/>
      <dgm:spPr/>
    </dgm:pt>
    <dgm:pt modelId="{BB7A954A-ECE2-4BC1-B68C-4E06F99C630C}" type="pres">
      <dgm:prSet presAssocID="{C49725B4-0C21-4A6A-B059-662FE649821F}" presName="nodeTx" presStyleLbl="node1" presStyleIdx="4" presStyleCnt="6">
        <dgm:presLayoutVars>
          <dgm:bulletEnabled val="1"/>
        </dgm:presLayoutVars>
      </dgm:prSet>
      <dgm:spPr/>
    </dgm:pt>
    <dgm:pt modelId="{829767D9-60B0-4317-A325-88A5A8F3BE3C}" type="pres">
      <dgm:prSet presAssocID="{C49725B4-0C21-4A6A-B059-662FE649821F}" presName="invisiNode" presStyleLbl="node1" presStyleIdx="4" presStyleCnt="6"/>
      <dgm:spPr/>
    </dgm:pt>
    <dgm:pt modelId="{A5BE7BC1-556D-4AF7-B404-063E21676B1A}" type="pres">
      <dgm:prSet presAssocID="{C49725B4-0C21-4A6A-B059-662FE649821F}" presName="imagNode" presStyleLbl="fgImgPlace1" presStyleIdx="4" presStyleCnt="6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B52EB481-502F-4EB0-B115-2C3ECCA790A0}" type="pres">
      <dgm:prSet presAssocID="{01845193-AE8B-4BA1-A656-E67FD73D28E7}" presName="sibTrans" presStyleLbl="sibTrans2D1" presStyleIdx="0" presStyleCnt="0"/>
      <dgm:spPr/>
    </dgm:pt>
    <dgm:pt modelId="{A3D3B1DC-C9D3-4B5E-9800-B6B6D54C40FA}" type="pres">
      <dgm:prSet presAssocID="{D9E17861-F2F8-4BC1-BBE0-016DFF978EF1}" presName="compNode" presStyleCnt="0"/>
      <dgm:spPr/>
    </dgm:pt>
    <dgm:pt modelId="{0727D5F5-B76D-43AD-8F47-0E2D57ED2B7E}" type="pres">
      <dgm:prSet presAssocID="{D9E17861-F2F8-4BC1-BBE0-016DFF978EF1}" presName="bkgdShape" presStyleLbl="node1" presStyleIdx="5" presStyleCnt="6"/>
      <dgm:spPr/>
    </dgm:pt>
    <dgm:pt modelId="{7F8E8218-EFFC-4C22-8F70-15D239D6F642}" type="pres">
      <dgm:prSet presAssocID="{D9E17861-F2F8-4BC1-BBE0-016DFF978EF1}" presName="nodeTx" presStyleLbl="node1" presStyleIdx="5" presStyleCnt="6">
        <dgm:presLayoutVars>
          <dgm:bulletEnabled val="1"/>
        </dgm:presLayoutVars>
      </dgm:prSet>
      <dgm:spPr/>
    </dgm:pt>
    <dgm:pt modelId="{C8E2EC5C-0314-4D91-BA70-57E3B0EB9582}" type="pres">
      <dgm:prSet presAssocID="{D9E17861-F2F8-4BC1-BBE0-016DFF978EF1}" presName="invisiNode" presStyleLbl="node1" presStyleIdx="5" presStyleCnt="6"/>
      <dgm:spPr/>
    </dgm:pt>
    <dgm:pt modelId="{631069F5-660A-4687-8D4B-E5F5FDA7F69A}" type="pres">
      <dgm:prSet presAssocID="{D9E17861-F2F8-4BC1-BBE0-016DFF978EF1}" presName="imagNode" presStyleLbl="fgImgPlace1" presStyleIdx="5" presStyleCnt="6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</dgm:ptLst>
  <dgm:cxnLst>
    <dgm:cxn modelId="{8F374304-C59A-4B01-AF1A-90F0BFE99D5D}" type="presOf" srcId="{C8E705C2-F08B-4B39-A5BD-E1FE5CA87E41}" destId="{41808FE0-2875-41D4-A965-03E472640431}" srcOrd="1" destOrd="0" presId="urn:microsoft.com/office/officeart/2005/8/layout/hList7#2"/>
    <dgm:cxn modelId="{2B216404-C670-444A-AB6C-9994AA4D8B29}" srcId="{CE9AFBEF-6717-4A4E-AA1F-A206D756062B}" destId="{C08FCED0-2774-42FE-845A-8CDD98EE24D8}" srcOrd="0" destOrd="0" parTransId="{23715931-E724-4492-863A-F8445258B520}" sibTransId="{49244656-8931-44F7-BAC8-70E2FDBC35C8}"/>
    <dgm:cxn modelId="{623A1A09-729C-4783-8DEF-2E17E6C62AE4}" type="presOf" srcId="{F567A71E-F34D-4AD1-9E25-E645209A4626}" destId="{824B5825-43EE-4823-AF2E-FF4ADFBF9B56}" srcOrd="0" destOrd="0" presId="urn:microsoft.com/office/officeart/2005/8/layout/hList7#2"/>
    <dgm:cxn modelId="{BB32F30E-8879-4DF0-A570-F7362AFF197D}" type="presOf" srcId="{CE9AFBEF-6717-4A4E-AA1F-A206D756062B}" destId="{F8EB17D3-E141-4174-A6E3-A916B43E884A}" srcOrd="0" destOrd="0" presId="urn:microsoft.com/office/officeart/2005/8/layout/hList7#2"/>
    <dgm:cxn modelId="{71F61F12-C211-4893-874D-FD89A5F6F157}" type="presOf" srcId="{D9E17861-F2F8-4BC1-BBE0-016DFF978EF1}" destId="{7F8E8218-EFFC-4C22-8F70-15D239D6F642}" srcOrd="1" destOrd="0" presId="urn:microsoft.com/office/officeart/2005/8/layout/hList7#2"/>
    <dgm:cxn modelId="{4EC9F714-902C-4C3A-8E6D-F13E7E11E233}" type="presOf" srcId="{C08FCED0-2774-42FE-845A-8CDD98EE24D8}" destId="{69623A22-C6CD-4586-BE3C-A52EE7BD9003}" srcOrd="1" destOrd="0" presId="urn:microsoft.com/office/officeart/2005/8/layout/hList7#2"/>
    <dgm:cxn modelId="{FD4C2F1C-05DF-4539-BCC1-7ABEE04A06A6}" type="presOf" srcId="{D9E17861-F2F8-4BC1-BBE0-016DFF978EF1}" destId="{0727D5F5-B76D-43AD-8F47-0E2D57ED2B7E}" srcOrd="0" destOrd="0" presId="urn:microsoft.com/office/officeart/2005/8/layout/hList7#2"/>
    <dgm:cxn modelId="{BF32DB2B-B827-4731-9B15-46281BBEE214}" type="presOf" srcId="{E6B909A1-21B9-4496-8CB0-7C003FEBB942}" destId="{85D8B7E1-D1F2-48B1-BE2A-07C1F0CF92F0}" srcOrd="1" destOrd="0" presId="urn:microsoft.com/office/officeart/2005/8/layout/hList7#2"/>
    <dgm:cxn modelId="{9F8BDA5E-D2B4-437E-9B2D-86C3F6D4639F}" type="presOf" srcId="{C49725B4-0C21-4A6A-B059-662FE649821F}" destId="{D7588807-8F37-4F09-B5E8-5F951769DD2D}" srcOrd="0" destOrd="0" presId="urn:microsoft.com/office/officeart/2005/8/layout/hList7#2"/>
    <dgm:cxn modelId="{9CB10041-1EDC-42D8-B862-09DAA67DB9C1}" type="presOf" srcId="{E6B909A1-21B9-4496-8CB0-7C003FEBB942}" destId="{000A8335-79C6-47E8-A4EE-BBD4E17ADCAD}" srcOrd="0" destOrd="0" presId="urn:microsoft.com/office/officeart/2005/8/layout/hList7#2"/>
    <dgm:cxn modelId="{F46E7644-3426-4E3C-A4DE-FC8DE2756578}" type="presOf" srcId="{B6DAE615-A355-49F0-81E2-22FD66E60987}" destId="{62FE106A-4D6A-4E26-AD50-4EB94026E81C}" srcOrd="1" destOrd="0" presId="urn:microsoft.com/office/officeart/2005/8/layout/hList7#2"/>
    <dgm:cxn modelId="{C173F147-7905-4366-8944-34D1AD3150C6}" srcId="{CE9AFBEF-6717-4A4E-AA1F-A206D756062B}" destId="{C8E705C2-F08B-4B39-A5BD-E1FE5CA87E41}" srcOrd="1" destOrd="0" parTransId="{D2384C47-3A74-4470-A42C-B56786412528}" sibTransId="{F567A71E-F34D-4AD1-9E25-E645209A4626}"/>
    <dgm:cxn modelId="{AAEC3268-F270-490A-9E32-B658702609E7}" type="presOf" srcId="{EA23A502-EE58-4012-BC75-F5AAA26761A4}" destId="{46FFCA9A-70C3-44CE-827D-31534841CE20}" srcOrd="0" destOrd="0" presId="urn:microsoft.com/office/officeart/2005/8/layout/hList7#2"/>
    <dgm:cxn modelId="{AC46FB4C-E89D-4CAB-887B-4EF97961AA35}" type="presOf" srcId="{B6DAE615-A355-49F0-81E2-22FD66E60987}" destId="{1487FB6A-42B5-4B51-B311-36FEB04D34E9}" srcOrd="0" destOrd="0" presId="urn:microsoft.com/office/officeart/2005/8/layout/hList7#2"/>
    <dgm:cxn modelId="{F6D68C57-A650-4393-BFB8-02216C8FF924}" type="presOf" srcId="{C49725B4-0C21-4A6A-B059-662FE649821F}" destId="{BB7A954A-ECE2-4BC1-B68C-4E06F99C630C}" srcOrd="1" destOrd="0" presId="urn:microsoft.com/office/officeart/2005/8/layout/hList7#2"/>
    <dgm:cxn modelId="{B99D2EA7-9A32-4C30-9F17-08C9D195DEC7}" srcId="{CE9AFBEF-6717-4A4E-AA1F-A206D756062B}" destId="{B6DAE615-A355-49F0-81E2-22FD66E60987}" srcOrd="2" destOrd="0" parTransId="{0C12D7C5-65B5-4EC8-B984-1CD435B8C9DF}" sibTransId="{2575A037-CD9A-43A0-97A1-D2FE48F7AA1A}"/>
    <dgm:cxn modelId="{678F6BB1-688C-4605-804C-43F0B88D07CB}" srcId="{CE9AFBEF-6717-4A4E-AA1F-A206D756062B}" destId="{E6B909A1-21B9-4496-8CB0-7C003FEBB942}" srcOrd="3" destOrd="0" parTransId="{BE303593-B728-42B2-A9AB-EC5668A57F76}" sibTransId="{EA23A502-EE58-4012-BC75-F5AAA26761A4}"/>
    <dgm:cxn modelId="{CE2A5EB7-A5D7-4D88-BDDE-DBFD009D3553}" type="presOf" srcId="{C8E705C2-F08B-4B39-A5BD-E1FE5CA87E41}" destId="{5E0D27E2-0BC5-41C1-8DF7-92316AFBB0DB}" srcOrd="0" destOrd="0" presId="urn:microsoft.com/office/officeart/2005/8/layout/hList7#2"/>
    <dgm:cxn modelId="{A3E4E2B8-A052-4750-A37B-3D08DA1B9057}" type="presOf" srcId="{01845193-AE8B-4BA1-A656-E67FD73D28E7}" destId="{B52EB481-502F-4EB0-B115-2C3ECCA790A0}" srcOrd="0" destOrd="0" presId="urn:microsoft.com/office/officeart/2005/8/layout/hList7#2"/>
    <dgm:cxn modelId="{F27D14BD-2F8E-46F0-AB82-0F96588754F2}" type="presOf" srcId="{49244656-8931-44F7-BAC8-70E2FDBC35C8}" destId="{C4EE1B76-19B0-4454-8645-92FEF1677E82}" srcOrd="0" destOrd="0" presId="urn:microsoft.com/office/officeart/2005/8/layout/hList7#2"/>
    <dgm:cxn modelId="{958AA3D0-12B0-4178-BBF6-04421B8FD01D}" type="presOf" srcId="{C08FCED0-2774-42FE-845A-8CDD98EE24D8}" destId="{91B9D0FE-A059-49CA-8691-9AF4B294F5BB}" srcOrd="0" destOrd="0" presId="urn:microsoft.com/office/officeart/2005/8/layout/hList7#2"/>
    <dgm:cxn modelId="{515616DB-0ECC-43E9-A598-9F0E07A036E1}" srcId="{CE9AFBEF-6717-4A4E-AA1F-A206D756062B}" destId="{D9E17861-F2F8-4BC1-BBE0-016DFF978EF1}" srcOrd="5" destOrd="0" parTransId="{294F89B6-2472-4280-BDE0-5E1F9F374E27}" sibTransId="{C9F2DF3A-A1BB-4E87-B599-E03727888E39}"/>
    <dgm:cxn modelId="{2D72A0F4-5FF2-4429-ADF7-0E2A5B817346}" type="presOf" srcId="{2575A037-CD9A-43A0-97A1-D2FE48F7AA1A}" destId="{CF3A3919-D10F-4D68-AB88-B774AA777509}" srcOrd="0" destOrd="0" presId="urn:microsoft.com/office/officeart/2005/8/layout/hList7#2"/>
    <dgm:cxn modelId="{DB6C55F6-1602-449B-8D7A-EAFE300FF361}" srcId="{CE9AFBEF-6717-4A4E-AA1F-A206D756062B}" destId="{C49725B4-0C21-4A6A-B059-662FE649821F}" srcOrd="4" destOrd="0" parTransId="{0C23458C-C4AA-4E9D-A6AE-257E8CA4AC3E}" sibTransId="{01845193-AE8B-4BA1-A656-E67FD73D28E7}"/>
    <dgm:cxn modelId="{9E942D4B-74A2-44CB-AA08-9086FBFB9988}" type="presParOf" srcId="{F8EB17D3-E141-4174-A6E3-A916B43E884A}" destId="{AD8CDC85-F716-4F78-B581-5AC7F8A92585}" srcOrd="0" destOrd="0" presId="urn:microsoft.com/office/officeart/2005/8/layout/hList7#2"/>
    <dgm:cxn modelId="{3BCBAFEF-92A9-43A4-9576-E77D56B33E62}" type="presParOf" srcId="{F8EB17D3-E141-4174-A6E3-A916B43E884A}" destId="{13EA23AB-047A-4F6B-8889-5600F5AD70E9}" srcOrd="1" destOrd="0" presId="urn:microsoft.com/office/officeart/2005/8/layout/hList7#2"/>
    <dgm:cxn modelId="{9F81CC89-8FD1-4B7D-9A7F-02CB916C901E}" type="presParOf" srcId="{13EA23AB-047A-4F6B-8889-5600F5AD70E9}" destId="{5CD2BFC4-79BA-42E2-8CA5-67F7551A9A95}" srcOrd="0" destOrd="0" presId="urn:microsoft.com/office/officeart/2005/8/layout/hList7#2"/>
    <dgm:cxn modelId="{08A8C547-EA32-4A85-BFCD-3F749A214A4A}" type="presParOf" srcId="{5CD2BFC4-79BA-42E2-8CA5-67F7551A9A95}" destId="{91B9D0FE-A059-49CA-8691-9AF4B294F5BB}" srcOrd="0" destOrd="0" presId="urn:microsoft.com/office/officeart/2005/8/layout/hList7#2"/>
    <dgm:cxn modelId="{D1C80641-A866-4A45-AF5C-5CAD13DC0040}" type="presParOf" srcId="{5CD2BFC4-79BA-42E2-8CA5-67F7551A9A95}" destId="{69623A22-C6CD-4586-BE3C-A52EE7BD9003}" srcOrd="1" destOrd="0" presId="urn:microsoft.com/office/officeart/2005/8/layout/hList7#2"/>
    <dgm:cxn modelId="{7A6B7F16-B5F4-4510-8508-3683C83101F9}" type="presParOf" srcId="{5CD2BFC4-79BA-42E2-8CA5-67F7551A9A95}" destId="{401BB3DA-A80D-4F6C-8FA9-179E52680B4C}" srcOrd="2" destOrd="0" presId="urn:microsoft.com/office/officeart/2005/8/layout/hList7#2"/>
    <dgm:cxn modelId="{7C92F094-7A8B-4C94-A6FF-19DE1D8E9C28}" type="presParOf" srcId="{5CD2BFC4-79BA-42E2-8CA5-67F7551A9A95}" destId="{C3019B04-E969-4522-A1A4-92A61F962CDF}" srcOrd="3" destOrd="0" presId="urn:microsoft.com/office/officeart/2005/8/layout/hList7#2"/>
    <dgm:cxn modelId="{A4375B7C-AFF0-4F14-B449-92A3CD595493}" type="presParOf" srcId="{13EA23AB-047A-4F6B-8889-5600F5AD70E9}" destId="{C4EE1B76-19B0-4454-8645-92FEF1677E82}" srcOrd="1" destOrd="0" presId="urn:microsoft.com/office/officeart/2005/8/layout/hList7#2"/>
    <dgm:cxn modelId="{62670348-B66E-410C-8863-83441AE4E29D}" type="presParOf" srcId="{13EA23AB-047A-4F6B-8889-5600F5AD70E9}" destId="{3891F843-E7D8-401D-9C00-CD01BBCB2492}" srcOrd="2" destOrd="0" presId="urn:microsoft.com/office/officeart/2005/8/layout/hList7#2"/>
    <dgm:cxn modelId="{C1587835-616A-458E-BF16-9CF64550E0AF}" type="presParOf" srcId="{3891F843-E7D8-401D-9C00-CD01BBCB2492}" destId="{5E0D27E2-0BC5-41C1-8DF7-92316AFBB0DB}" srcOrd="0" destOrd="0" presId="urn:microsoft.com/office/officeart/2005/8/layout/hList7#2"/>
    <dgm:cxn modelId="{12EE560E-A14E-4457-8D58-97D2F57803BC}" type="presParOf" srcId="{3891F843-E7D8-401D-9C00-CD01BBCB2492}" destId="{41808FE0-2875-41D4-A965-03E472640431}" srcOrd="1" destOrd="0" presId="urn:microsoft.com/office/officeart/2005/8/layout/hList7#2"/>
    <dgm:cxn modelId="{6F8C2EB1-ADD2-41E0-BA88-F316505ABB6D}" type="presParOf" srcId="{3891F843-E7D8-401D-9C00-CD01BBCB2492}" destId="{BFAD8A8F-EAE8-4D08-A520-DCF34D34DFDE}" srcOrd="2" destOrd="0" presId="urn:microsoft.com/office/officeart/2005/8/layout/hList7#2"/>
    <dgm:cxn modelId="{CF8C1641-7E9E-42C0-88C6-4B941C1288F5}" type="presParOf" srcId="{3891F843-E7D8-401D-9C00-CD01BBCB2492}" destId="{65944AE7-D4F8-41AE-9899-7538613FCFBC}" srcOrd="3" destOrd="0" presId="urn:microsoft.com/office/officeart/2005/8/layout/hList7#2"/>
    <dgm:cxn modelId="{422D2BDC-2E30-4769-9C48-44D9274A0EB5}" type="presParOf" srcId="{13EA23AB-047A-4F6B-8889-5600F5AD70E9}" destId="{824B5825-43EE-4823-AF2E-FF4ADFBF9B56}" srcOrd="3" destOrd="0" presId="urn:microsoft.com/office/officeart/2005/8/layout/hList7#2"/>
    <dgm:cxn modelId="{AC10C892-3D72-4CAB-A948-BDC2E51806C4}" type="presParOf" srcId="{13EA23AB-047A-4F6B-8889-5600F5AD70E9}" destId="{A1E67A32-F156-4BC7-A998-24BF7C3D9EEF}" srcOrd="4" destOrd="0" presId="urn:microsoft.com/office/officeart/2005/8/layout/hList7#2"/>
    <dgm:cxn modelId="{A678EF3D-A936-43AE-B7CC-B5385492D28A}" type="presParOf" srcId="{A1E67A32-F156-4BC7-A998-24BF7C3D9EEF}" destId="{1487FB6A-42B5-4B51-B311-36FEB04D34E9}" srcOrd="0" destOrd="0" presId="urn:microsoft.com/office/officeart/2005/8/layout/hList7#2"/>
    <dgm:cxn modelId="{E41BA11A-DD85-44DA-B29E-C9D24A84C1C3}" type="presParOf" srcId="{A1E67A32-F156-4BC7-A998-24BF7C3D9EEF}" destId="{62FE106A-4D6A-4E26-AD50-4EB94026E81C}" srcOrd="1" destOrd="0" presId="urn:microsoft.com/office/officeart/2005/8/layout/hList7#2"/>
    <dgm:cxn modelId="{00F2A118-E398-4FA6-AD70-910CD84620C8}" type="presParOf" srcId="{A1E67A32-F156-4BC7-A998-24BF7C3D9EEF}" destId="{0504DE2C-B916-467F-ADDF-1C6BD0F76A62}" srcOrd="2" destOrd="0" presId="urn:microsoft.com/office/officeart/2005/8/layout/hList7#2"/>
    <dgm:cxn modelId="{A6497E0F-EA60-43C0-BDBF-D6087E78972A}" type="presParOf" srcId="{A1E67A32-F156-4BC7-A998-24BF7C3D9EEF}" destId="{BF345316-580A-4E0D-BF10-DA0D6D778F00}" srcOrd="3" destOrd="0" presId="urn:microsoft.com/office/officeart/2005/8/layout/hList7#2"/>
    <dgm:cxn modelId="{4462F650-9624-4A63-994D-F0828588CF75}" type="presParOf" srcId="{13EA23AB-047A-4F6B-8889-5600F5AD70E9}" destId="{CF3A3919-D10F-4D68-AB88-B774AA777509}" srcOrd="5" destOrd="0" presId="urn:microsoft.com/office/officeart/2005/8/layout/hList7#2"/>
    <dgm:cxn modelId="{8BA17C7B-9648-43A5-82D6-B3615DDB8FDB}" type="presParOf" srcId="{13EA23AB-047A-4F6B-8889-5600F5AD70E9}" destId="{DAD87129-18B6-4A65-A24F-F0B1C2C668D8}" srcOrd="6" destOrd="0" presId="urn:microsoft.com/office/officeart/2005/8/layout/hList7#2"/>
    <dgm:cxn modelId="{EC8796EF-B70C-4796-A708-C5839F61ABDE}" type="presParOf" srcId="{DAD87129-18B6-4A65-A24F-F0B1C2C668D8}" destId="{000A8335-79C6-47E8-A4EE-BBD4E17ADCAD}" srcOrd="0" destOrd="0" presId="urn:microsoft.com/office/officeart/2005/8/layout/hList7#2"/>
    <dgm:cxn modelId="{AFDF0B22-CE04-483E-A45C-9DD786BEDA27}" type="presParOf" srcId="{DAD87129-18B6-4A65-A24F-F0B1C2C668D8}" destId="{85D8B7E1-D1F2-48B1-BE2A-07C1F0CF92F0}" srcOrd="1" destOrd="0" presId="urn:microsoft.com/office/officeart/2005/8/layout/hList7#2"/>
    <dgm:cxn modelId="{36D8C061-BB83-4595-92AC-CC2EF664D346}" type="presParOf" srcId="{DAD87129-18B6-4A65-A24F-F0B1C2C668D8}" destId="{32EA13BC-875B-4B94-A600-E1CD09655090}" srcOrd="2" destOrd="0" presId="urn:microsoft.com/office/officeart/2005/8/layout/hList7#2"/>
    <dgm:cxn modelId="{4620AD9C-6F88-49A9-912B-936F27547D55}" type="presParOf" srcId="{DAD87129-18B6-4A65-A24F-F0B1C2C668D8}" destId="{9C7C231F-5E17-4643-ADE8-BCEC75F8EFDA}" srcOrd="3" destOrd="0" presId="urn:microsoft.com/office/officeart/2005/8/layout/hList7#2"/>
    <dgm:cxn modelId="{03ACAB4E-6BAB-4A45-B626-286DF590C235}" type="presParOf" srcId="{13EA23AB-047A-4F6B-8889-5600F5AD70E9}" destId="{46FFCA9A-70C3-44CE-827D-31534841CE20}" srcOrd="7" destOrd="0" presId="urn:microsoft.com/office/officeart/2005/8/layout/hList7#2"/>
    <dgm:cxn modelId="{38DBA20E-7978-4A3F-AF59-132FAAFC84B6}" type="presParOf" srcId="{13EA23AB-047A-4F6B-8889-5600F5AD70E9}" destId="{423872A5-4827-46AD-BEC4-D2310175E188}" srcOrd="8" destOrd="0" presId="urn:microsoft.com/office/officeart/2005/8/layout/hList7#2"/>
    <dgm:cxn modelId="{8F94E22E-238C-401B-A18C-010A2E2AE2EC}" type="presParOf" srcId="{423872A5-4827-46AD-BEC4-D2310175E188}" destId="{D7588807-8F37-4F09-B5E8-5F951769DD2D}" srcOrd="0" destOrd="0" presId="urn:microsoft.com/office/officeart/2005/8/layout/hList7#2"/>
    <dgm:cxn modelId="{7CEEE2E8-EB3A-4E9E-B9C2-3657C9E2091E}" type="presParOf" srcId="{423872A5-4827-46AD-BEC4-D2310175E188}" destId="{BB7A954A-ECE2-4BC1-B68C-4E06F99C630C}" srcOrd="1" destOrd="0" presId="urn:microsoft.com/office/officeart/2005/8/layout/hList7#2"/>
    <dgm:cxn modelId="{281DF6E1-0120-4F8C-BA50-204A0FECBE2C}" type="presParOf" srcId="{423872A5-4827-46AD-BEC4-D2310175E188}" destId="{829767D9-60B0-4317-A325-88A5A8F3BE3C}" srcOrd="2" destOrd="0" presId="urn:microsoft.com/office/officeart/2005/8/layout/hList7#2"/>
    <dgm:cxn modelId="{7B1286C3-8B78-4591-9123-1EBE45A9E0C8}" type="presParOf" srcId="{423872A5-4827-46AD-BEC4-D2310175E188}" destId="{A5BE7BC1-556D-4AF7-B404-063E21676B1A}" srcOrd="3" destOrd="0" presId="urn:microsoft.com/office/officeart/2005/8/layout/hList7#2"/>
    <dgm:cxn modelId="{174E521D-9278-4545-95AC-0AC448D0597F}" type="presParOf" srcId="{13EA23AB-047A-4F6B-8889-5600F5AD70E9}" destId="{B52EB481-502F-4EB0-B115-2C3ECCA790A0}" srcOrd="9" destOrd="0" presId="urn:microsoft.com/office/officeart/2005/8/layout/hList7#2"/>
    <dgm:cxn modelId="{FCC8A06C-753A-47E3-9F55-6DB3491867F9}" type="presParOf" srcId="{13EA23AB-047A-4F6B-8889-5600F5AD70E9}" destId="{A3D3B1DC-C9D3-4B5E-9800-B6B6D54C40FA}" srcOrd="10" destOrd="0" presId="urn:microsoft.com/office/officeart/2005/8/layout/hList7#2"/>
    <dgm:cxn modelId="{F7BB371D-237F-4B1D-BC15-8214786EF8CC}" type="presParOf" srcId="{A3D3B1DC-C9D3-4B5E-9800-B6B6D54C40FA}" destId="{0727D5F5-B76D-43AD-8F47-0E2D57ED2B7E}" srcOrd="0" destOrd="0" presId="urn:microsoft.com/office/officeart/2005/8/layout/hList7#2"/>
    <dgm:cxn modelId="{925E8C32-9C48-4C60-920F-15AD168F7897}" type="presParOf" srcId="{A3D3B1DC-C9D3-4B5E-9800-B6B6D54C40FA}" destId="{7F8E8218-EFFC-4C22-8F70-15D239D6F642}" srcOrd="1" destOrd="0" presId="urn:microsoft.com/office/officeart/2005/8/layout/hList7#2"/>
    <dgm:cxn modelId="{811DCF8B-A272-4A69-B80F-45723F509A70}" type="presParOf" srcId="{A3D3B1DC-C9D3-4B5E-9800-B6B6D54C40FA}" destId="{C8E2EC5C-0314-4D91-BA70-57E3B0EB9582}" srcOrd="2" destOrd="0" presId="urn:microsoft.com/office/officeart/2005/8/layout/hList7#2"/>
    <dgm:cxn modelId="{72CF1789-A781-4DB3-8AC8-67345E900460}" type="presParOf" srcId="{A3D3B1DC-C9D3-4B5E-9800-B6B6D54C40FA}" destId="{631069F5-660A-4687-8D4B-E5F5FDA7F69A}" srcOrd="3" destOrd="0" presId="urn:microsoft.com/office/officeart/2005/8/layout/hList7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1ED5BC-49FE-4758-BD17-F3BEAB8A698B}" type="doc">
      <dgm:prSet loTypeId="urn:microsoft.com/office/officeart/2005/8/layout/chevron2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3914A92-27A4-40E5-A9E0-298BFD3C07A5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1.</a:t>
          </a:r>
        </a:p>
      </dgm:t>
    </dgm:pt>
    <dgm:pt modelId="{B5D0D7BD-1628-4E36-9EE7-7108EAD46048}" type="parTrans" cxnId="{DACE9715-D296-4F70-8BB1-A2A55E6F5E7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400929B-B701-4D8E-B2B3-E100845FFB36}" type="sibTrans" cxnId="{DACE9715-D296-4F70-8BB1-A2A55E6F5E7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79122E5-E272-4A6F-8A01-CE943B30DA77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2.</a:t>
          </a:r>
        </a:p>
      </dgm:t>
    </dgm:pt>
    <dgm:pt modelId="{FFC12F74-CC44-4F6B-87B9-D97009BC266F}" type="parTrans" cxnId="{76921650-0C23-471F-890E-2B72941A231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3938E62-2E1C-4723-9F2D-84F8A43F8861}" type="sibTrans" cxnId="{76921650-0C23-471F-890E-2B72941A231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D9D8B4B-1D30-466B-A367-57C46B293AA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3.</a:t>
          </a:r>
        </a:p>
      </dgm:t>
    </dgm:pt>
    <dgm:pt modelId="{A3A7D717-9EE0-4F7C-9A66-0C3406F683AF}" type="parTrans" cxnId="{708C5384-2AF6-4CAA-85C5-646A0DB253A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51807F1-330D-4D05-B614-039936BCF663}" type="sibTrans" cxnId="{708C5384-2AF6-4CAA-85C5-646A0DB253A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600223B-527A-42BE-9DD9-81EF337E5541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4.</a:t>
          </a:r>
        </a:p>
      </dgm:t>
    </dgm:pt>
    <dgm:pt modelId="{CC5ADFCE-936C-43F4-9550-A30F2604D07F}" type="parTrans" cxnId="{8A341FA0-D4EB-4FD3-9065-6A338B0510B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06145F3-D98D-433B-9FBC-79657D908987}" type="sibTrans" cxnId="{8A341FA0-D4EB-4FD3-9065-6A338B0510B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ECF7B7A-ED60-4C1F-B333-5E8002D956B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Узнайте, сколько стоит вода в вашем регионе</a:t>
          </a:r>
        </a:p>
      </dgm:t>
    </dgm:pt>
    <dgm:pt modelId="{D105182F-3C9E-4FB8-A763-14CBB2CDC2F8}" type="parTrans" cxnId="{68628D05-4DEC-4106-BAB7-608653F4693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9DBB059-7416-4C8F-808F-B74DE73FC5CA}" type="sibTrans" cxnId="{68628D05-4DEC-4106-BAB7-608653F4693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D89C7F5-292B-4126-A545-6C356F36D94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Переведите литры в кубические метры</a:t>
          </a:r>
        </a:p>
      </dgm:t>
    </dgm:pt>
    <dgm:pt modelId="{1779CEA4-AECA-4FC1-A5F4-AC0308C424DC}" type="parTrans" cxnId="{6FFB8C2B-E54E-4840-A3EF-EA8E9E3916D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BCE6301-BC90-4671-A001-8061C7C16B1B}" type="sibTrans" cxnId="{6FFB8C2B-E54E-4840-A3EF-EA8E9E3916D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3E9FCA3-FEFC-4CF7-8AFF-569E4ED3CA15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Умножьте показатели на количество людей в семье</a:t>
          </a:r>
        </a:p>
      </dgm:t>
    </dgm:pt>
    <dgm:pt modelId="{3DE48430-3288-4053-9E9F-7B1014215A33}" type="parTrans" cxnId="{82395E3B-C360-4182-909B-2E127B46DF7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5BB35AB-9FF8-4EB7-B59B-77140BE3D80E}" type="sibTrans" cxnId="{82395E3B-C360-4182-909B-2E127B46DF7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4CBBAD2-7DD6-44E6-9832-76F0DF8106ED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Полученный результат не забудьте умножить на 30 дней</a:t>
          </a:r>
        </a:p>
      </dgm:t>
    </dgm:pt>
    <dgm:pt modelId="{0A146D58-B552-42CC-A369-12EF54E8385A}" type="parTrans" cxnId="{BFE39863-FB58-429E-BC4F-AADCA2188D6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18E9D1D-9AF1-4144-98D1-D090B49C4AF9}" type="sibTrans" cxnId="{BFE39863-FB58-429E-BC4F-AADCA2188D6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6074D1A-1F21-4F1B-846F-72612E665D4A}" type="pres">
      <dgm:prSet presAssocID="{851ED5BC-49FE-4758-BD17-F3BEAB8A698B}" presName="linearFlow" presStyleCnt="0">
        <dgm:presLayoutVars>
          <dgm:dir/>
          <dgm:animLvl val="lvl"/>
          <dgm:resizeHandles val="exact"/>
        </dgm:presLayoutVars>
      </dgm:prSet>
      <dgm:spPr/>
    </dgm:pt>
    <dgm:pt modelId="{494E5D32-481B-4248-A699-ECA2F3E43247}" type="pres">
      <dgm:prSet presAssocID="{E3914A92-27A4-40E5-A9E0-298BFD3C07A5}" presName="composite" presStyleCnt="0"/>
      <dgm:spPr/>
    </dgm:pt>
    <dgm:pt modelId="{303CECAC-26D0-4B69-BB80-A5B7E18144FD}" type="pres">
      <dgm:prSet presAssocID="{E3914A92-27A4-40E5-A9E0-298BFD3C07A5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CB1513A9-2493-4431-AB89-2ADB7A53572C}" type="pres">
      <dgm:prSet presAssocID="{E3914A92-27A4-40E5-A9E0-298BFD3C07A5}" presName="descendantText" presStyleLbl="alignAcc1" presStyleIdx="0" presStyleCnt="4">
        <dgm:presLayoutVars>
          <dgm:bulletEnabled val="1"/>
        </dgm:presLayoutVars>
      </dgm:prSet>
      <dgm:spPr/>
    </dgm:pt>
    <dgm:pt modelId="{B8F2215A-3E6D-4DDB-B035-504CBE969F8E}" type="pres">
      <dgm:prSet presAssocID="{6400929B-B701-4D8E-B2B3-E100845FFB36}" presName="sp" presStyleCnt="0"/>
      <dgm:spPr/>
    </dgm:pt>
    <dgm:pt modelId="{46DB184A-ADAF-4340-8A75-A31E766EBB5C}" type="pres">
      <dgm:prSet presAssocID="{279122E5-E272-4A6F-8A01-CE943B30DA77}" presName="composite" presStyleCnt="0"/>
      <dgm:spPr/>
    </dgm:pt>
    <dgm:pt modelId="{78F63BA0-0C2E-41D7-8054-7F99DB7C97EF}" type="pres">
      <dgm:prSet presAssocID="{279122E5-E272-4A6F-8A01-CE943B30DA77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FA6DB8DD-B9E5-4474-8D52-0A3A60B42AF9}" type="pres">
      <dgm:prSet presAssocID="{279122E5-E272-4A6F-8A01-CE943B30DA77}" presName="descendantText" presStyleLbl="alignAcc1" presStyleIdx="1" presStyleCnt="4">
        <dgm:presLayoutVars>
          <dgm:bulletEnabled val="1"/>
        </dgm:presLayoutVars>
      </dgm:prSet>
      <dgm:spPr/>
    </dgm:pt>
    <dgm:pt modelId="{9DB989AE-D6E0-4383-A7ED-F0A325D773BF}" type="pres">
      <dgm:prSet presAssocID="{73938E62-2E1C-4723-9F2D-84F8A43F8861}" presName="sp" presStyleCnt="0"/>
      <dgm:spPr/>
    </dgm:pt>
    <dgm:pt modelId="{C82AD674-B56C-4289-9D2D-B7D30D07A85E}" type="pres">
      <dgm:prSet presAssocID="{DD9D8B4B-1D30-466B-A367-57C46B293AAF}" presName="composite" presStyleCnt="0"/>
      <dgm:spPr/>
    </dgm:pt>
    <dgm:pt modelId="{B9016BF6-5108-40C8-B752-6A4D0DE8E18C}" type="pres">
      <dgm:prSet presAssocID="{DD9D8B4B-1D30-466B-A367-57C46B293AAF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7BA0A389-F260-4922-BE24-8F382C1D4769}" type="pres">
      <dgm:prSet presAssocID="{DD9D8B4B-1D30-466B-A367-57C46B293AAF}" presName="descendantText" presStyleLbl="alignAcc1" presStyleIdx="2" presStyleCnt="4">
        <dgm:presLayoutVars>
          <dgm:bulletEnabled val="1"/>
        </dgm:presLayoutVars>
      </dgm:prSet>
      <dgm:spPr/>
    </dgm:pt>
    <dgm:pt modelId="{7032EE9F-7180-469A-B4E1-69804D80F8CA}" type="pres">
      <dgm:prSet presAssocID="{C51807F1-330D-4D05-B614-039936BCF663}" presName="sp" presStyleCnt="0"/>
      <dgm:spPr/>
    </dgm:pt>
    <dgm:pt modelId="{37C1F862-1723-486D-8807-010E65E99824}" type="pres">
      <dgm:prSet presAssocID="{5600223B-527A-42BE-9DD9-81EF337E5541}" presName="composite" presStyleCnt="0"/>
      <dgm:spPr/>
    </dgm:pt>
    <dgm:pt modelId="{F659B0D2-38A2-43C8-87A9-E735C806E357}" type="pres">
      <dgm:prSet presAssocID="{5600223B-527A-42BE-9DD9-81EF337E5541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434420AC-E632-40D0-A84E-998A215A5FFF}" type="pres">
      <dgm:prSet presAssocID="{5600223B-527A-42BE-9DD9-81EF337E5541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953FF402-96EF-46B4-A1F2-11CF33C48DFF}" type="presOf" srcId="{5600223B-527A-42BE-9DD9-81EF337E5541}" destId="{F659B0D2-38A2-43C8-87A9-E735C806E357}" srcOrd="0" destOrd="0" presId="urn:microsoft.com/office/officeart/2005/8/layout/chevron2"/>
    <dgm:cxn modelId="{68628D05-4DEC-4106-BAB7-608653F46934}" srcId="{E3914A92-27A4-40E5-A9E0-298BFD3C07A5}" destId="{6ECF7B7A-ED60-4C1F-B333-5E8002D956BA}" srcOrd="0" destOrd="0" parTransId="{D105182F-3C9E-4FB8-A763-14CBB2CDC2F8}" sibTransId="{C9DBB059-7416-4C8F-808F-B74DE73FC5CA}"/>
    <dgm:cxn modelId="{DACE9715-D296-4F70-8BB1-A2A55E6F5E73}" srcId="{851ED5BC-49FE-4758-BD17-F3BEAB8A698B}" destId="{E3914A92-27A4-40E5-A9E0-298BFD3C07A5}" srcOrd="0" destOrd="0" parTransId="{B5D0D7BD-1628-4E36-9EE7-7108EAD46048}" sibTransId="{6400929B-B701-4D8E-B2B3-E100845FFB36}"/>
    <dgm:cxn modelId="{6FFB8C2B-E54E-4840-A3EF-EA8E9E3916D0}" srcId="{279122E5-E272-4A6F-8A01-CE943B30DA77}" destId="{BD89C7F5-292B-4126-A545-6C356F36D94C}" srcOrd="0" destOrd="0" parTransId="{1779CEA4-AECA-4FC1-A5F4-AC0308C424DC}" sibTransId="{FBCE6301-BC90-4671-A001-8061C7C16B1B}"/>
    <dgm:cxn modelId="{F8AFE12B-7A2E-4F6C-9A91-F63A84E51C47}" type="presOf" srcId="{94CBBAD2-7DD6-44E6-9832-76F0DF8106ED}" destId="{434420AC-E632-40D0-A84E-998A215A5FFF}" srcOrd="0" destOrd="0" presId="urn:microsoft.com/office/officeart/2005/8/layout/chevron2"/>
    <dgm:cxn modelId="{A0DB2335-1ECC-4757-88A5-E334DCFAA467}" type="presOf" srcId="{DD9D8B4B-1D30-466B-A367-57C46B293AAF}" destId="{B9016BF6-5108-40C8-B752-6A4D0DE8E18C}" srcOrd="0" destOrd="0" presId="urn:microsoft.com/office/officeart/2005/8/layout/chevron2"/>
    <dgm:cxn modelId="{82395E3B-C360-4182-909B-2E127B46DF73}" srcId="{DD9D8B4B-1D30-466B-A367-57C46B293AAF}" destId="{93E9FCA3-FEFC-4CF7-8AFF-569E4ED3CA15}" srcOrd="0" destOrd="0" parTransId="{3DE48430-3288-4053-9E9F-7B1014215A33}" sibTransId="{E5BB35AB-9FF8-4EB7-B59B-77140BE3D80E}"/>
    <dgm:cxn modelId="{BFE39863-FB58-429E-BC4F-AADCA2188D6D}" srcId="{5600223B-527A-42BE-9DD9-81EF337E5541}" destId="{94CBBAD2-7DD6-44E6-9832-76F0DF8106ED}" srcOrd="0" destOrd="0" parTransId="{0A146D58-B552-42CC-A369-12EF54E8385A}" sibTransId="{C18E9D1D-9AF1-4144-98D1-D090B49C4AF9}"/>
    <dgm:cxn modelId="{715DD06E-318A-452B-8534-1192677C3641}" type="presOf" srcId="{6ECF7B7A-ED60-4C1F-B333-5E8002D956BA}" destId="{CB1513A9-2493-4431-AB89-2ADB7A53572C}" srcOrd="0" destOrd="0" presId="urn:microsoft.com/office/officeart/2005/8/layout/chevron2"/>
    <dgm:cxn modelId="{76921650-0C23-471F-890E-2B72941A2311}" srcId="{851ED5BC-49FE-4758-BD17-F3BEAB8A698B}" destId="{279122E5-E272-4A6F-8A01-CE943B30DA77}" srcOrd="1" destOrd="0" parTransId="{FFC12F74-CC44-4F6B-87B9-D97009BC266F}" sibTransId="{73938E62-2E1C-4723-9F2D-84F8A43F8861}"/>
    <dgm:cxn modelId="{68167752-FF3E-412F-B2BC-CB7E1F678B41}" type="presOf" srcId="{93E9FCA3-FEFC-4CF7-8AFF-569E4ED3CA15}" destId="{7BA0A389-F260-4922-BE24-8F382C1D4769}" srcOrd="0" destOrd="0" presId="urn:microsoft.com/office/officeart/2005/8/layout/chevron2"/>
    <dgm:cxn modelId="{DA8C137D-8BF2-423E-9AC1-B7904FF54176}" type="presOf" srcId="{E3914A92-27A4-40E5-A9E0-298BFD3C07A5}" destId="{303CECAC-26D0-4B69-BB80-A5B7E18144FD}" srcOrd="0" destOrd="0" presId="urn:microsoft.com/office/officeart/2005/8/layout/chevron2"/>
    <dgm:cxn modelId="{708C5384-2AF6-4CAA-85C5-646A0DB253A6}" srcId="{851ED5BC-49FE-4758-BD17-F3BEAB8A698B}" destId="{DD9D8B4B-1D30-466B-A367-57C46B293AAF}" srcOrd="2" destOrd="0" parTransId="{A3A7D717-9EE0-4F7C-9A66-0C3406F683AF}" sibTransId="{C51807F1-330D-4D05-B614-039936BCF663}"/>
    <dgm:cxn modelId="{8A341FA0-D4EB-4FD3-9065-6A338B0510B5}" srcId="{851ED5BC-49FE-4758-BD17-F3BEAB8A698B}" destId="{5600223B-527A-42BE-9DD9-81EF337E5541}" srcOrd="3" destOrd="0" parTransId="{CC5ADFCE-936C-43F4-9550-A30F2604D07F}" sibTransId="{A06145F3-D98D-433B-9FBC-79657D908987}"/>
    <dgm:cxn modelId="{61240CA4-222D-469D-8006-ECC792062251}" type="presOf" srcId="{BD89C7F5-292B-4126-A545-6C356F36D94C}" destId="{FA6DB8DD-B9E5-4474-8D52-0A3A60B42AF9}" srcOrd="0" destOrd="0" presId="urn:microsoft.com/office/officeart/2005/8/layout/chevron2"/>
    <dgm:cxn modelId="{522FFCCB-6A6B-404C-B73F-D2ABFA075DE4}" type="presOf" srcId="{851ED5BC-49FE-4758-BD17-F3BEAB8A698B}" destId="{96074D1A-1F21-4F1B-846F-72612E665D4A}" srcOrd="0" destOrd="0" presId="urn:microsoft.com/office/officeart/2005/8/layout/chevron2"/>
    <dgm:cxn modelId="{BBC7E6D1-3BD4-48CA-B137-491ED7B2CD06}" type="presOf" srcId="{279122E5-E272-4A6F-8A01-CE943B30DA77}" destId="{78F63BA0-0C2E-41D7-8054-7F99DB7C97EF}" srcOrd="0" destOrd="0" presId="urn:microsoft.com/office/officeart/2005/8/layout/chevron2"/>
    <dgm:cxn modelId="{2DE9E564-DC9F-4016-95CD-353891D3826C}" type="presParOf" srcId="{96074D1A-1F21-4F1B-846F-72612E665D4A}" destId="{494E5D32-481B-4248-A699-ECA2F3E43247}" srcOrd="0" destOrd="0" presId="urn:microsoft.com/office/officeart/2005/8/layout/chevron2"/>
    <dgm:cxn modelId="{D52D8A06-AF9F-4522-89F8-81DDC587D216}" type="presParOf" srcId="{494E5D32-481B-4248-A699-ECA2F3E43247}" destId="{303CECAC-26D0-4B69-BB80-A5B7E18144FD}" srcOrd="0" destOrd="0" presId="urn:microsoft.com/office/officeart/2005/8/layout/chevron2"/>
    <dgm:cxn modelId="{B237218B-0CA0-4E20-93E1-31C869C4F906}" type="presParOf" srcId="{494E5D32-481B-4248-A699-ECA2F3E43247}" destId="{CB1513A9-2493-4431-AB89-2ADB7A53572C}" srcOrd="1" destOrd="0" presId="urn:microsoft.com/office/officeart/2005/8/layout/chevron2"/>
    <dgm:cxn modelId="{433715C1-D810-43E7-903D-2917E2C894D5}" type="presParOf" srcId="{96074D1A-1F21-4F1B-846F-72612E665D4A}" destId="{B8F2215A-3E6D-4DDB-B035-504CBE969F8E}" srcOrd="1" destOrd="0" presId="urn:microsoft.com/office/officeart/2005/8/layout/chevron2"/>
    <dgm:cxn modelId="{6AEF10C5-29DD-4F0B-9975-51DDF797A709}" type="presParOf" srcId="{96074D1A-1F21-4F1B-846F-72612E665D4A}" destId="{46DB184A-ADAF-4340-8A75-A31E766EBB5C}" srcOrd="2" destOrd="0" presId="urn:microsoft.com/office/officeart/2005/8/layout/chevron2"/>
    <dgm:cxn modelId="{05B6CCA9-4B59-4A46-BD59-4FAABCDE0AA3}" type="presParOf" srcId="{46DB184A-ADAF-4340-8A75-A31E766EBB5C}" destId="{78F63BA0-0C2E-41D7-8054-7F99DB7C97EF}" srcOrd="0" destOrd="0" presId="urn:microsoft.com/office/officeart/2005/8/layout/chevron2"/>
    <dgm:cxn modelId="{652D1FBA-00FB-4A64-9D83-6D29F1EC826A}" type="presParOf" srcId="{46DB184A-ADAF-4340-8A75-A31E766EBB5C}" destId="{FA6DB8DD-B9E5-4474-8D52-0A3A60B42AF9}" srcOrd="1" destOrd="0" presId="urn:microsoft.com/office/officeart/2005/8/layout/chevron2"/>
    <dgm:cxn modelId="{E78990A4-73C3-4573-991E-84D5C361C390}" type="presParOf" srcId="{96074D1A-1F21-4F1B-846F-72612E665D4A}" destId="{9DB989AE-D6E0-4383-A7ED-F0A325D773BF}" srcOrd="3" destOrd="0" presId="urn:microsoft.com/office/officeart/2005/8/layout/chevron2"/>
    <dgm:cxn modelId="{827A7663-E779-4FDE-B83A-1DF110A1CB9F}" type="presParOf" srcId="{96074D1A-1F21-4F1B-846F-72612E665D4A}" destId="{C82AD674-B56C-4289-9D2D-B7D30D07A85E}" srcOrd="4" destOrd="0" presId="urn:microsoft.com/office/officeart/2005/8/layout/chevron2"/>
    <dgm:cxn modelId="{927DC718-8070-479A-AED4-51ACB75EB21C}" type="presParOf" srcId="{C82AD674-B56C-4289-9D2D-B7D30D07A85E}" destId="{B9016BF6-5108-40C8-B752-6A4D0DE8E18C}" srcOrd="0" destOrd="0" presId="urn:microsoft.com/office/officeart/2005/8/layout/chevron2"/>
    <dgm:cxn modelId="{27487D63-A014-4A1F-9D36-8D1CF21649F1}" type="presParOf" srcId="{C82AD674-B56C-4289-9D2D-B7D30D07A85E}" destId="{7BA0A389-F260-4922-BE24-8F382C1D4769}" srcOrd="1" destOrd="0" presId="urn:microsoft.com/office/officeart/2005/8/layout/chevron2"/>
    <dgm:cxn modelId="{F702EAF3-007E-4511-8B09-6953D8C807E4}" type="presParOf" srcId="{96074D1A-1F21-4F1B-846F-72612E665D4A}" destId="{7032EE9F-7180-469A-B4E1-69804D80F8CA}" srcOrd="5" destOrd="0" presId="urn:microsoft.com/office/officeart/2005/8/layout/chevron2"/>
    <dgm:cxn modelId="{21042907-7125-45AF-A67B-D9DCA7851B28}" type="presParOf" srcId="{96074D1A-1F21-4F1B-846F-72612E665D4A}" destId="{37C1F862-1723-486D-8807-010E65E99824}" srcOrd="6" destOrd="0" presId="urn:microsoft.com/office/officeart/2005/8/layout/chevron2"/>
    <dgm:cxn modelId="{A01E6265-B469-4BA0-9EDE-9859818F11FF}" type="presParOf" srcId="{37C1F862-1723-486D-8807-010E65E99824}" destId="{F659B0D2-38A2-43C8-87A9-E735C806E357}" srcOrd="0" destOrd="0" presId="urn:microsoft.com/office/officeart/2005/8/layout/chevron2"/>
    <dgm:cxn modelId="{28CF9B0E-1C17-4878-9ED5-F385EAD2A78B}" type="presParOf" srcId="{37C1F862-1723-486D-8807-010E65E99824}" destId="{434420AC-E632-40D0-A84E-998A215A5FF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A8920F-3733-427C-8688-757B8644C22B}">
      <dsp:nvSpPr>
        <dsp:cNvPr id="0" name=""/>
        <dsp:cNvSpPr/>
      </dsp:nvSpPr>
      <dsp:spPr>
        <a:xfrm>
          <a:off x="0" y="33491"/>
          <a:ext cx="8229600" cy="2620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Вода (оксид водорода) – прозрачная жидкость, не имеющая цвета (в малом объёме) и запаха. В твёрдом состоянии называется льдом или снегом, а в газообразном – водяным паром </a:t>
          </a:r>
        </a:p>
      </dsp:txBody>
      <dsp:txXfrm>
        <a:off x="0" y="33491"/>
        <a:ext cx="8229600" cy="26208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B8A0B8-5300-4939-B4A5-40CD62DCD82B}">
      <dsp:nvSpPr>
        <dsp:cNvPr id="0" name=""/>
        <dsp:cNvSpPr/>
      </dsp:nvSpPr>
      <dsp:spPr>
        <a:xfrm>
          <a:off x="0" y="16808"/>
          <a:ext cx="8229600" cy="110938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71 % поверхности Земли покрыто водой.</a:t>
          </a:r>
          <a:br>
            <a:rPr lang="ru-RU" sz="2800" kern="1200" dirty="0">
              <a:latin typeface="Times New Roman" pitchFamily="18" charset="0"/>
              <a:cs typeface="Times New Roman" pitchFamily="18" charset="0"/>
            </a:rPr>
          </a:b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Это – океаны, моря, озера и реки</a:t>
          </a:r>
        </a:p>
      </dsp:txBody>
      <dsp:txXfrm>
        <a:off x="0" y="16808"/>
        <a:ext cx="8229600" cy="11093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D1944-A647-4CBE-B514-8DF5000DADD8}">
      <dsp:nvSpPr>
        <dsp:cNvPr id="0" name=""/>
        <dsp:cNvSpPr/>
      </dsp:nvSpPr>
      <dsp:spPr>
        <a:xfrm>
          <a:off x="184019" y="1718"/>
          <a:ext cx="7639887" cy="114331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Воды на Земле много, но вся ли она пригодна для питья?</a:t>
          </a:r>
        </a:p>
      </dsp:txBody>
      <dsp:txXfrm>
        <a:off x="184019" y="1718"/>
        <a:ext cx="7639887" cy="1143319"/>
      </dsp:txXfrm>
    </dsp:sp>
    <dsp:sp modelId="{80459AB9-8E00-4719-95F9-C03B085134E5}">
      <dsp:nvSpPr>
        <dsp:cNvPr id="0" name=""/>
        <dsp:cNvSpPr/>
      </dsp:nvSpPr>
      <dsp:spPr>
        <a:xfrm>
          <a:off x="184019" y="1305102"/>
          <a:ext cx="7617336" cy="114331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Что такое «пресная вода» в вашем понимании?</a:t>
          </a:r>
        </a:p>
      </dsp:txBody>
      <dsp:txXfrm>
        <a:off x="184019" y="1305102"/>
        <a:ext cx="7617336" cy="1143319"/>
      </dsp:txXfrm>
    </dsp:sp>
    <dsp:sp modelId="{6AF5E09D-C451-4A3E-A775-14E22B7D9677}">
      <dsp:nvSpPr>
        <dsp:cNvPr id="0" name=""/>
        <dsp:cNvSpPr/>
      </dsp:nvSpPr>
      <dsp:spPr>
        <a:xfrm>
          <a:off x="184019" y="2608486"/>
          <a:ext cx="6894901" cy="114331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Где содержится большая часть пресной воды?</a:t>
          </a:r>
        </a:p>
      </dsp:txBody>
      <dsp:txXfrm>
        <a:off x="184019" y="2608486"/>
        <a:ext cx="6894901" cy="1143319"/>
      </dsp:txXfrm>
    </dsp:sp>
    <dsp:sp modelId="{0A6DF6CE-BAAF-44B3-96E2-BFE0E33E1491}">
      <dsp:nvSpPr>
        <dsp:cNvPr id="0" name=""/>
        <dsp:cNvSpPr/>
      </dsp:nvSpPr>
      <dsp:spPr>
        <a:xfrm>
          <a:off x="184019" y="3911870"/>
          <a:ext cx="6767106" cy="114331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" tIns="17780" rIns="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Какой процент от общей массы пресной воды находится в ледниках?</a:t>
          </a:r>
        </a:p>
      </dsp:txBody>
      <dsp:txXfrm>
        <a:off x="184019" y="3911870"/>
        <a:ext cx="6767106" cy="11433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B9D0FE-A059-49CA-8691-9AF4B294F5BB}">
      <dsp:nvSpPr>
        <dsp:cNvPr id="0" name=""/>
        <dsp:cNvSpPr/>
      </dsp:nvSpPr>
      <dsp:spPr>
        <a:xfrm>
          <a:off x="106" y="0"/>
          <a:ext cx="1414705" cy="43226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Мытье рук – 6-8 литров в день</a:t>
          </a:r>
        </a:p>
      </dsp:txBody>
      <dsp:txXfrm>
        <a:off x="106" y="1729047"/>
        <a:ext cx="1414705" cy="1729047"/>
      </dsp:txXfrm>
    </dsp:sp>
    <dsp:sp modelId="{C3019B04-E969-4522-A1A4-92A61F962CDF}">
      <dsp:nvSpPr>
        <dsp:cNvPr id="0" name=""/>
        <dsp:cNvSpPr/>
      </dsp:nvSpPr>
      <dsp:spPr>
        <a:xfrm>
          <a:off x="42547" y="259357"/>
          <a:ext cx="1329823" cy="1439432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E0D27E2-0BC5-41C1-8DF7-92316AFBB0DB}">
      <dsp:nvSpPr>
        <dsp:cNvPr id="0" name=""/>
        <dsp:cNvSpPr/>
      </dsp:nvSpPr>
      <dsp:spPr>
        <a:xfrm>
          <a:off x="1457253" y="0"/>
          <a:ext cx="1414705" cy="43226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936304"/>
                <a:satOff val="-1168"/>
                <a:lumOff val="275"/>
                <a:alphaOff val="0"/>
                <a:tint val="50000"/>
                <a:satMod val="300000"/>
              </a:schemeClr>
            </a:gs>
            <a:gs pos="35000">
              <a:schemeClr val="accent2">
                <a:hueOff val="936304"/>
                <a:satOff val="-1168"/>
                <a:lumOff val="275"/>
                <a:alphaOff val="0"/>
                <a:tint val="37000"/>
                <a:satMod val="300000"/>
              </a:schemeClr>
            </a:gs>
            <a:gs pos="100000">
              <a:schemeClr val="accent2">
                <a:hueOff val="936304"/>
                <a:satOff val="-1168"/>
                <a:lumOff val="27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Чистка зубов – 6-8 литров в день</a:t>
          </a:r>
        </a:p>
      </dsp:txBody>
      <dsp:txXfrm>
        <a:off x="1457253" y="1729047"/>
        <a:ext cx="1414705" cy="1729047"/>
      </dsp:txXfrm>
    </dsp:sp>
    <dsp:sp modelId="{65944AE7-D4F8-41AE-9899-7538613FCFBC}">
      <dsp:nvSpPr>
        <dsp:cNvPr id="0" name=""/>
        <dsp:cNvSpPr/>
      </dsp:nvSpPr>
      <dsp:spPr>
        <a:xfrm>
          <a:off x="1499694" y="259357"/>
          <a:ext cx="1329823" cy="143943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487FB6A-42B5-4B51-B311-36FEB04D34E9}">
      <dsp:nvSpPr>
        <dsp:cNvPr id="0" name=""/>
        <dsp:cNvSpPr/>
      </dsp:nvSpPr>
      <dsp:spPr>
        <a:xfrm>
          <a:off x="2914400" y="0"/>
          <a:ext cx="1414705" cy="43226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1872608"/>
                <a:satOff val="-2336"/>
                <a:lumOff val="549"/>
                <a:alphaOff val="0"/>
                <a:tint val="50000"/>
                <a:satMod val="300000"/>
              </a:schemeClr>
            </a:gs>
            <a:gs pos="35000">
              <a:schemeClr val="accent2">
                <a:hueOff val="1872608"/>
                <a:satOff val="-2336"/>
                <a:lumOff val="549"/>
                <a:alphaOff val="0"/>
                <a:tint val="37000"/>
                <a:satMod val="300000"/>
              </a:schemeClr>
            </a:gs>
            <a:gs pos="100000">
              <a:schemeClr val="accent2">
                <a:hueOff val="1872608"/>
                <a:satOff val="-2336"/>
                <a:lumOff val="54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>
              <a:latin typeface="Times New Roman" pitchFamily="18" charset="0"/>
              <a:cs typeface="Times New Roman" pitchFamily="18" charset="0"/>
            </a:rPr>
            <a:t>Споласкивание унитазов – 15 литров в день</a:t>
          </a:r>
        </a:p>
      </dsp:txBody>
      <dsp:txXfrm>
        <a:off x="2914400" y="1729047"/>
        <a:ext cx="1414705" cy="1729047"/>
      </dsp:txXfrm>
    </dsp:sp>
    <dsp:sp modelId="{BF345316-580A-4E0D-BF10-DA0D6D778F00}">
      <dsp:nvSpPr>
        <dsp:cNvPr id="0" name=""/>
        <dsp:cNvSpPr/>
      </dsp:nvSpPr>
      <dsp:spPr>
        <a:xfrm>
          <a:off x="2956841" y="259357"/>
          <a:ext cx="1329823" cy="1439432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00A8335-79C6-47E8-A4EE-BBD4E17ADCAD}">
      <dsp:nvSpPr>
        <dsp:cNvPr id="0" name=""/>
        <dsp:cNvSpPr/>
      </dsp:nvSpPr>
      <dsp:spPr>
        <a:xfrm>
          <a:off x="4371547" y="0"/>
          <a:ext cx="1414705" cy="43226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808911"/>
                <a:satOff val="-3503"/>
                <a:lumOff val="824"/>
                <a:alphaOff val="0"/>
                <a:tint val="50000"/>
                <a:satMod val="300000"/>
              </a:schemeClr>
            </a:gs>
            <a:gs pos="35000">
              <a:schemeClr val="accent2">
                <a:hueOff val="2808911"/>
                <a:satOff val="-3503"/>
                <a:lumOff val="824"/>
                <a:alphaOff val="0"/>
                <a:tint val="37000"/>
                <a:satMod val="300000"/>
              </a:schemeClr>
            </a:gs>
            <a:gs pos="100000">
              <a:schemeClr val="accent2">
                <a:hueOff val="2808911"/>
                <a:satOff val="-3503"/>
                <a:lumOff val="82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Душ – 15-20 литров в день</a:t>
          </a:r>
        </a:p>
      </dsp:txBody>
      <dsp:txXfrm>
        <a:off x="4371547" y="1729047"/>
        <a:ext cx="1414705" cy="1729047"/>
      </dsp:txXfrm>
    </dsp:sp>
    <dsp:sp modelId="{9C7C231F-5E17-4643-ADE8-BCEC75F8EFDA}">
      <dsp:nvSpPr>
        <dsp:cNvPr id="0" name=""/>
        <dsp:cNvSpPr/>
      </dsp:nvSpPr>
      <dsp:spPr>
        <a:xfrm>
          <a:off x="4413988" y="259357"/>
          <a:ext cx="1329823" cy="1439432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7588807-8F37-4F09-B5E8-5F951769DD2D}">
      <dsp:nvSpPr>
        <dsp:cNvPr id="0" name=""/>
        <dsp:cNvSpPr/>
      </dsp:nvSpPr>
      <dsp:spPr>
        <a:xfrm>
          <a:off x="5828694" y="0"/>
          <a:ext cx="1414705" cy="43226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3745215"/>
                <a:satOff val="-4671"/>
                <a:lumOff val="1098"/>
                <a:alphaOff val="0"/>
                <a:tint val="50000"/>
                <a:satMod val="300000"/>
              </a:schemeClr>
            </a:gs>
            <a:gs pos="35000">
              <a:schemeClr val="accent2">
                <a:hueOff val="3745215"/>
                <a:satOff val="-4671"/>
                <a:lumOff val="1098"/>
                <a:alphaOff val="0"/>
                <a:tint val="37000"/>
                <a:satMod val="300000"/>
              </a:schemeClr>
            </a:gs>
            <a:gs pos="100000">
              <a:schemeClr val="accent2">
                <a:hueOff val="3745215"/>
                <a:satOff val="-4671"/>
                <a:lumOff val="109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Стирка – 130-150 литров в день</a:t>
          </a:r>
        </a:p>
      </dsp:txBody>
      <dsp:txXfrm>
        <a:off x="5828694" y="1729047"/>
        <a:ext cx="1414705" cy="1729047"/>
      </dsp:txXfrm>
    </dsp:sp>
    <dsp:sp modelId="{A5BE7BC1-556D-4AF7-B404-063E21676B1A}">
      <dsp:nvSpPr>
        <dsp:cNvPr id="0" name=""/>
        <dsp:cNvSpPr/>
      </dsp:nvSpPr>
      <dsp:spPr>
        <a:xfrm>
          <a:off x="5871135" y="259357"/>
          <a:ext cx="1329823" cy="1439432"/>
        </a:xfrm>
        <a:prstGeom prst="ellipse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727D5F5-B76D-43AD-8F47-0E2D57ED2B7E}">
      <dsp:nvSpPr>
        <dsp:cNvPr id="0" name=""/>
        <dsp:cNvSpPr/>
      </dsp:nvSpPr>
      <dsp:spPr>
        <a:xfrm>
          <a:off x="7285841" y="0"/>
          <a:ext cx="1414705" cy="43226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Ванна - 150 литров </a:t>
          </a:r>
        </a:p>
      </dsp:txBody>
      <dsp:txXfrm>
        <a:off x="7285841" y="1729047"/>
        <a:ext cx="1414705" cy="1729047"/>
      </dsp:txXfrm>
    </dsp:sp>
    <dsp:sp modelId="{631069F5-660A-4687-8D4B-E5F5FDA7F69A}">
      <dsp:nvSpPr>
        <dsp:cNvPr id="0" name=""/>
        <dsp:cNvSpPr/>
      </dsp:nvSpPr>
      <dsp:spPr>
        <a:xfrm>
          <a:off x="7328283" y="259357"/>
          <a:ext cx="1329823" cy="1439432"/>
        </a:xfrm>
        <a:prstGeom prst="ellipse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D8CDC85-F716-4F78-B581-5AC7F8A92585}">
      <dsp:nvSpPr>
        <dsp:cNvPr id="0" name=""/>
        <dsp:cNvSpPr/>
      </dsp:nvSpPr>
      <dsp:spPr>
        <a:xfrm>
          <a:off x="348026" y="3458095"/>
          <a:ext cx="8004601" cy="648392"/>
        </a:xfrm>
        <a:prstGeom prst="left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tint val="4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3CECAC-26D0-4B69-BB80-A5B7E18144FD}">
      <dsp:nvSpPr>
        <dsp:cNvPr id="0" name=""/>
        <dsp:cNvSpPr/>
      </dsp:nvSpPr>
      <dsp:spPr>
        <a:xfrm rot="5400000">
          <a:off x="-181485" y="183174"/>
          <a:ext cx="1209901" cy="846931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1.</a:t>
          </a:r>
        </a:p>
      </dsp:txBody>
      <dsp:txXfrm rot="-5400000">
        <a:off x="1" y="425155"/>
        <a:ext cx="846931" cy="362970"/>
      </dsp:txXfrm>
    </dsp:sp>
    <dsp:sp modelId="{CB1513A9-2493-4431-AB89-2ADB7A53572C}">
      <dsp:nvSpPr>
        <dsp:cNvPr id="0" name=""/>
        <dsp:cNvSpPr/>
      </dsp:nvSpPr>
      <dsp:spPr>
        <a:xfrm rot="5400000">
          <a:off x="3846471" y="-2997851"/>
          <a:ext cx="786436" cy="6785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Узнайте, сколько стоит вода в вашем регионе</a:t>
          </a:r>
        </a:p>
      </dsp:txBody>
      <dsp:txXfrm rot="-5400000">
        <a:off x="846932" y="40079"/>
        <a:ext cx="6747124" cy="709654"/>
      </dsp:txXfrm>
    </dsp:sp>
    <dsp:sp modelId="{78F63BA0-0C2E-41D7-8054-7F99DB7C97EF}">
      <dsp:nvSpPr>
        <dsp:cNvPr id="0" name=""/>
        <dsp:cNvSpPr/>
      </dsp:nvSpPr>
      <dsp:spPr>
        <a:xfrm rot="5400000">
          <a:off x="-181485" y="1245816"/>
          <a:ext cx="1209901" cy="846931"/>
        </a:xfrm>
        <a:prstGeom prst="chevron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2.</a:t>
          </a:r>
        </a:p>
      </dsp:txBody>
      <dsp:txXfrm rot="-5400000">
        <a:off x="1" y="1487797"/>
        <a:ext cx="846931" cy="362970"/>
      </dsp:txXfrm>
    </dsp:sp>
    <dsp:sp modelId="{FA6DB8DD-B9E5-4474-8D52-0A3A60B42AF9}">
      <dsp:nvSpPr>
        <dsp:cNvPr id="0" name=""/>
        <dsp:cNvSpPr/>
      </dsp:nvSpPr>
      <dsp:spPr>
        <a:xfrm rot="5400000">
          <a:off x="3846471" y="-1935209"/>
          <a:ext cx="786436" cy="6785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Переведите литры в кубические метры</a:t>
          </a:r>
        </a:p>
      </dsp:txBody>
      <dsp:txXfrm rot="-5400000">
        <a:off x="846932" y="1102721"/>
        <a:ext cx="6747124" cy="709654"/>
      </dsp:txXfrm>
    </dsp:sp>
    <dsp:sp modelId="{B9016BF6-5108-40C8-B752-6A4D0DE8E18C}">
      <dsp:nvSpPr>
        <dsp:cNvPr id="0" name=""/>
        <dsp:cNvSpPr/>
      </dsp:nvSpPr>
      <dsp:spPr>
        <a:xfrm rot="5400000">
          <a:off x="-181485" y="2308457"/>
          <a:ext cx="1209901" cy="846931"/>
        </a:xfrm>
        <a:prstGeom prst="chevron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3.</a:t>
          </a:r>
        </a:p>
      </dsp:txBody>
      <dsp:txXfrm rot="-5400000">
        <a:off x="1" y="2550438"/>
        <a:ext cx="846931" cy="362970"/>
      </dsp:txXfrm>
    </dsp:sp>
    <dsp:sp modelId="{7BA0A389-F260-4922-BE24-8F382C1D4769}">
      <dsp:nvSpPr>
        <dsp:cNvPr id="0" name=""/>
        <dsp:cNvSpPr/>
      </dsp:nvSpPr>
      <dsp:spPr>
        <a:xfrm rot="5400000">
          <a:off x="3846471" y="-872567"/>
          <a:ext cx="786436" cy="6785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Умножьте показатели на количество людей в семье</a:t>
          </a:r>
        </a:p>
      </dsp:txBody>
      <dsp:txXfrm rot="-5400000">
        <a:off x="846932" y="2165363"/>
        <a:ext cx="6747124" cy="709654"/>
      </dsp:txXfrm>
    </dsp:sp>
    <dsp:sp modelId="{F659B0D2-38A2-43C8-87A9-E735C806E357}">
      <dsp:nvSpPr>
        <dsp:cNvPr id="0" name=""/>
        <dsp:cNvSpPr/>
      </dsp:nvSpPr>
      <dsp:spPr>
        <a:xfrm rot="5400000">
          <a:off x="-181485" y="3371099"/>
          <a:ext cx="1209901" cy="846931"/>
        </a:xfrm>
        <a:prstGeom prst="chevron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4.</a:t>
          </a:r>
        </a:p>
      </dsp:txBody>
      <dsp:txXfrm rot="-5400000">
        <a:off x="1" y="3613080"/>
        <a:ext cx="846931" cy="362970"/>
      </dsp:txXfrm>
    </dsp:sp>
    <dsp:sp modelId="{434420AC-E632-40D0-A84E-998A215A5FFF}">
      <dsp:nvSpPr>
        <dsp:cNvPr id="0" name=""/>
        <dsp:cNvSpPr/>
      </dsp:nvSpPr>
      <dsp:spPr>
        <a:xfrm rot="5400000">
          <a:off x="3846471" y="190074"/>
          <a:ext cx="786436" cy="67855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Полученный результат не забудьте умножить на 30 дней</a:t>
          </a:r>
        </a:p>
      </dsp:txBody>
      <dsp:txXfrm rot="-5400000">
        <a:off x="846932" y="3228005"/>
        <a:ext cx="6747124" cy="7096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#2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9405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020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625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393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067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490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645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600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141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600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2"/>
            <a:ext cx="80772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747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F0A9C-53C6-F94E-AE1E-8AACCC4A27E2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E148-46E8-E348-958A-83490FC7F9C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8718847" y="4100879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6350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ru.123rf.com/" TargetMode="Externa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en-US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ЧИСТАЯ ПИТЬЕВАЯ ВОДА КАК ИСТОЧНИК ЖИЗНИ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270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 t="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1061762"/>
              </p:ext>
            </p:extLst>
          </p:nvPr>
        </p:nvGraphicFramePr>
        <p:xfrm>
          <a:off x="457200" y="568037"/>
          <a:ext cx="8229600" cy="26877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34467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065501648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Диаграмма 1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8" b="-339"/>
          <a:stretch>
            <a:fillRect/>
          </a:stretch>
        </p:blipFill>
        <p:spPr bwMode="auto">
          <a:xfrm>
            <a:off x="256478" y="1417638"/>
            <a:ext cx="4668982" cy="4544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Диаграмма 2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6" b="-117"/>
          <a:stretch>
            <a:fillRect/>
          </a:stretch>
        </p:blipFill>
        <p:spPr bwMode="auto">
          <a:xfrm>
            <a:off x="4493941" y="1570038"/>
            <a:ext cx="4404732" cy="4391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2240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0707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теперь попробуйте ответить на вопросы: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4236177"/>
              </p:ext>
            </p:extLst>
          </p:nvPr>
        </p:nvGraphicFramePr>
        <p:xfrm>
          <a:off x="457200" y="1385455"/>
          <a:ext cx="8007927" cy="50569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http://www.e1.ru/news/images/new1/406/706/big/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96681" y="4038796"/>
            <a:ext cx="2447319" cy="28192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54041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9035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сколько воды нужно человеку?</a:t>
            </a: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5953854"/>
              </p:ext>
            </p:extLst>
          </p:nvPr>
        </p:nvGraphicFramePr>
        <p:xfrm>
          <a:off x="221673" y="2202872"/>
          <a:ext cx="8700654" cy="4322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21673" y="1094509"/>
            <a:ext cx="8700654" cy="9698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Только на бытовые нужды на одного человека приходятся в среднем около 400 литров воды (около 40 ведер) в день 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285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360218" y="484910"/>
            <a:ext cx="8451273" cy="5666508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«Через пятьдесят лет вода будет стоить дороже нефти. И тогда люди начнут кусать локти из-за того, что не уделяли большего внимания воде, но станет поздно» </a:t>
            </a:r>
          </a:p>
          <a:p>
            <a:pPr algn="ctr"/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Вадим СОКОЛОВ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185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4710547"/>
            <a:ext cx="3463636" cy="2022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6255"/>
            <a:ext cx="8229600" cy="692728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сколько тратит ваша семья?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617027042"/>
              </p:ext>
            </p:extLst>
          </p:nvPr>
        </p:nvGraphicFramePr>
        <p:xfrm>
          <a:off x="735698" y="1098983"/>
          <a:ext cx="7632447" cy="4401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068287" y="6484641"/>
            <a:ext cx="18726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/>
              <a:t>Источник: </a:t>
            </a:r>
            <a:r>
              <a:rPr lang="en-US" sz="1000" dirty="0">
                <a:hlinkClick r:id="rId8"/>
              </a:rPr>
              <a:t>http://ru.123rf.com/</a:t>
            </a:r>
            <a:r>
              <a:rPr lang="kk-KZ" sz="1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151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Предложите, как в домашних условиях можно экономить воду</a:t>
            </a:r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336175" y="1814945"/>
            <a:ext cx="8350625" cy="436418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1750">
            <a:solidFill>
              <a:srgbClr val="4BACC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rgbClr val="92CDD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Например, принимать душ вместо ванны, чистить зубы, закрывая кран, или мыть посуду не под текущей струей воды, а в раковине, закрыв отверстие пробкой и т.д.</a:t>
            </a:r>
            <a:endParaRPr lang="ru-RU" altLang="ru-RU" sz="2600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600" i="1" dirty="0">
                <a:latin typeface="Times New Roman" pitchFamily="18" charset="0"/>
                <a:cs typeface="Times New Roman" pitchFamily="18" charset="0"/>
              </a:rPr>
              <a:t>Продолжите  список</a:t>
            </a:r>
            <a:r>
              <a:rPr lang="en-US" altLang="ru-RU" sz="2600" b="1" i="1" dirty="0">
                <a:latin typeface="Times New Roman" pitchFamily="18" charset="0"/>
                <a:cs typeface="Times New Roman" pitchFamily="18" charset="0"/>
              </a:rPr>
              <a:t>_________________________________________________________________________________________________________________________________________________________________________________</a:t>
            </a:r>
            <a:r>
              <a:rPr lang="ru-RU" altLang="ru-RU" sz="2600" b="1" i="1" dirty="0">
                <a:latin typeface="Times New Roman" pitchFamily="18" charset="0"/>
                <a:cs typeface="Times New Roman" pitchFamily="18" charset="0"/>
              </a:rPr>
              <a:t>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514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дает экономия воды для семьи, общества и окружающей среды?</a:t>
            </a:r>
          </a:p>
        </p:txBody>
      </p:sp>
      <p:sp>
        <p:nvSpPr>
          <p:cNvPr id="3" name="AutoShape 7"/>
          <p:cNvSpPr>
            <a:spLocks noChangeArrowheads="1"/>
          </p:cNvSpPr>
          <p:nvPr/>
        </p:nvSpPr>
        <p:spPr bwMode="auto">
          <a:xfrm>
            <a:off x="336175" y="1814945"/>
            <a:ext cx="8350625" cy="4364182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rgbClr val="92CDDC">
                      <a:alpha val="5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Сохранение пресной воды, меньший расход в семье и т.д. Продолжите список </a:t>
            </a:r>
            <a:r>
              <a:rPr lang="en-US" altLang="ru-RU" sz="2600" b="1" i="1" dirty="0">
                <a:latin typeface="Times New Roman" pitchFamily="18" charset="0"/>
                <a:cs typeface="Times New Roman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</a:t>
            </a:r>
            <a:r>
              <a:rPr lang="ru-RU" altLang="ru-RU" sz="2600" b="1" i="1" dirty="0">
                <a:latin typeface="Times New Roman" pitchFamily="18" charset="0"/>
                <a:cs typeface="Times New Roman" pitchFamily="18" charset="0"/>
              </a:rPr>
              <a:t>________________________________________________________________________________________________</a:t>
            </a:r>
            <a:r>
              <a:rPr lang="en-US" altLang="ru-RU" sz="2600" b="1" i="1" dirty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ru-RU" altLang="ru-RU" sz="2600" b="1" i="1" dirty="0">
                <a:latin typeface="Times New Roman" pitchFamily="18" charset="0"/>
                <a:cs typeface="Times New Roman" pitchFamily="18" charset="0"/>
              </a:rPr>
              <a:t>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-161807"/>
            <a:ext cx="143067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3" name="Picture 5" descr="http://www.technopark.by/images/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6676465" cy="685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42047" y="1694330"/>
            <a:ext cx="746312" cy="48409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59810" y="2218766"/>
            <a:ext cx="736226" cy="44375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67485" y="4558553"/>
            <a:ext cx="716056" cy="47064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969263" y="5777193"/>
            <a:ext cx="737935" cy="40004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832411" y="5977217"/>
            <a:ext cx="716057" cy="46392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90515" y="6373906"/>
            <a:ext cx="605117" cy="33617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678020" y="5432613"/>
            <a:ext cx="665630" cy="54460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 со стрелкой влево 3"/>
          <p:cNvSpPr/>
          <p:nvPr/>
        </p:nvSpPr>
        <p:spPr>
          <a:xfrm>
            <a:off x="6010836" y="-1"/>
            <a:ext cx="3133164" cy="6878159"/>
          </a:xfrm>
          <a:prstGeom prst="leftArrowCallout">
            <a:avLst>
              <a:gd name="adj1" fmla="val 122442"/>
              <a:gd name="adj2" fmla="val 83973"/>
              <a:gd name="adj3" fmla="val 29642"/>
              <a:gd name="adj4" fmla="val 6497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Впишите данные о своей семье в квадраты и узнаете, сколько воды уходит в вашей семье!</a:t>
            </a:r>
          </a:p>
          <a:p>
            <a:pPr algn="ctr"/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09385" y="0"/>
            <a:ext cx="448279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</p:spTree>
    <p:extLst>
      <p:ext uri="{BB962C8B-B14F-4D97-AF65-F5344CB8AC3E}">
        <p14:creationId xmlns:p14="http://schemas.microsoft.com/office/powerpoint/2010/main" val="11738099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457</TotalTime>
  <Words>372</Words>
  <Application>Microsoft Office PowerPoint</Application>
  <PresentationFormat>Экран (4:3)</PresentationFormat>
  <Paragraphs>41</Paragraphs>
  <Slides>10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Kunstler Script</vt:lpstr>
      <vt:lpstr>Times New Roman</vt:lpstr>
      <vt:lpstr>Тема Office</vt:lpstr>
      <vt:lpstr>CorelDRAW</vt:lpstr>
      <vt:lpstr>3. ЧИСТАЯ ПИТЬЕВАЯ ВОДА КАК ИСТОЧНИК ЖИЗНИ</vt:lpstr>
      <vt:lpstr>Презентация PowerPoint</vt:lpstr>
      <vt:lpstr>Презентация PowerPoint</vt:lpstr>
      <vt:lpstr>А теперь попробуйте ответить на вопросы:</vt:lpstr>
      <vt:lpstr>А сколько воды нужно человеку?</vt:lpstr>
      <vt:lpstr>Презентация PowerPoint</vt:lpstr>
      <vt:lpstr>А сколько тратит ваша семья?</vt:lpstr>
      <vt:lpstr>Предложите, как в домашних условиях можно экономить воду</vt:lpstr>
      <vt:lpstr>Что дает экономия воды для семьи, общества и окружающей среды?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 воды нет жизни</dc:title>
  <dc:creator>Тимур Мустафин</dc:creator>
  <cp:lastModifiedBy>Пользователь</cp:lastModifiedBy>
  <cp:revision>33</cp:revision>
  <dcterms:created xsi:type="dcterms:W3CDTF">2016-04-13T03:43:50Z</dcterms:created>
  <dcterms:modified xsi:type="dcterms:W3CDTF">2020-11-04T05:40:36Z</dcterms:modified>
</cp:coreProperties>
</file>