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8F085A-E785-4AAF-BC97-02C77FC461D2}" type="doc">
      <dgm:prSet loTypeId="urn:microsoft.com/office/officeart/2005/8/layout/hierarchy3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BF6DA72-B2A3-4776-B9CD-5FAF7EFC5059}">
      <dgm:prSet custT="1"/>
      <dgm:spPr/>
      <dgm:t>
        <a:bodyPr/>
        <a:lstStyle/>
        <a:p>
          <a:pPr rtl="0"/>
          <a:r>
            <a:rPr lang="ru-RU" sz="2200" b="0" i="0" baseline="0" dirty="0">
              <a:latin typeface="Times New Roman" pitchFamily="18" charset="0"/>
              <a:cs typeface="Times New Roman" pitchFamily="18" charset="0"/>
            </a:rPr>
            <a:t>Природа меняется:</a:t>
          </a:r>
        </a:p>
      </dgm:t>
    </dgm:pt>
    <dgm:pt modelId="{A3AF7FD0-4B35-45B8-B482-027D6600C167}" type="parTrans" cxnId="{515FF563-5AAA-404F-990E-BE203687F298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C5CB8DA-0C88-44CE-9657-4B6E10F08048}" type="sibTrans" cxnId="{515FF563-5AAA-404F-990E-BE203687F298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5D418B81-4DFF-405A-8B96-40E618BEC150}">
      <dgm:prSet custT="1"/>
      <dgm:spPr/>
      <dgm:t>
        <a:bodyPr/>
        <a:lstStyle/>
        <a:p>
          <a:pPr algn="l" rtl="0"/>
          <a:r>
            <a:rPr lang="ru-RU" sz="2200" b="0" i="0" baseline="0" dirty="0">
              <a:latin typeface="Times New Roman" pitchFamily="18" charset="0"/>
              <a:cs typeface="Times New Roman" pitchFamily="18" charset="0"/>
            </a:rPr>
            <a:t>сама по себе</a:t>
          </a:r>
        </a:p>
      </dgm:t>
    </dgm:pt>
    <dgm:pt modelId="{C2D3E7CE-E558-41E1-9941-0A4D96CDB010}" type="parTrans" cxnId="{1E8D9D41-B45A-4F0B-9F36-35651AC54CFE}">
      <dgm:prSet/>
      <dgm:spPr/>
      <dgm:t>
        <a:bodyPr/>
        <a:lstStyle/>
        <a:p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B322E90-7B4E-4B66-9102-BE47301B42A6}" type="sibTrans" cxnId="{1E8D9D41-B45A-4F0B-9F36-35651AC54CFE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D6E7251-D8BC-4F4D-A12B-BDC3937ED1C8}">
      <dgm:prSet custT="1"/>
      <dgm:spPr/>
      <dgm:t>
        <a:bodyPr/>
        <a:lstStyle/>
        <a:p>
          <a:pPr algn="l" rtl="0"/>
          <a:r>
            <a:rPr lang="ru-RU" sz="2200" b="0" i="0" baseline="0" dirty="0">
              <a:latin typeface="Times New Roman" pitchFamily="18" charset="0"/>
              <a:cs typeface="Times New Roman" pitchFamily="18" charset="0"/>
            </a:rPr>
            <a:t>в результате деятельности человека</a:t>
          </a:r>
        </a:p>
      </dgm:t>
    </dgm:pt>
    <dgm:pt modelId="{0AD1F181-7BD6-43EF-94E7-5043917868A4}" type="parTrans" cxnId="{B30466D8-FABC-416B-A633-0094AED94CDD}">
      <dgm:prSet/>
      <dgm:spPr/>
      <dgm:t>
        <a:bodyPr/>
        <a:lstStyle/>
        <a:p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D3C7E920-CA58-44A0-A98E-643FE5C7E5F7}" type="sibTrans" cxnId="{B30466D8-FABC-416B-A633-0094AED94CDD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85599C57-EB8E-45A0-81BD-2AE00015D7CA}" type="pres">
      <dgm:prSet presAssocID="{E38F085A-E785-4AAF-BC97-02C77FC461D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54CF464-621B-43B8-BC51-EAED0CAD3B8A}" type="pres">
      <dgm:prSet presAssocID="{6BF6DA72-B2A3-4776-B9CD-5FAF7EFC5059}" presName="root" presStyleCnt="0"/>
      <dgm:spPr/>
    </dgm:pt>
    <dgm:pt modelId="{195A6FB9-7CA4-4CB1-BC16-9542C52F2367}" type="pres">
      <dgm:prSet presAssocID="{6BF6DA72-B2A3-4776-B9CD-5FAF7EFC5059}" presName="rootComposite" presStyleCnt="0"/>
      <dgm:spPr/>
    </dgm:pt>
    <dgm:pt modelId="{386F6F21-EAAC-441F-9314-0574A0FFE31E}" type="pres">
      <dgm:prSet presAssocID="{6BF6DA72-B2A3-4776-B9CD-5FAF7EFC5059}" presName="rootText" presStyleLbl="node1" presStyleIdx="0" presStyleCnt="1" custScaleX="1155758"/>
      <dgm:spPr/>
    </dgm:pt>
    <dgm:pt modelId="{2160D1F0-379D-44FE-97B5-B57CA6D3FB75}" type="pres">
      <dgm:prSet presAssocID="{6BF6DA72-B2A3-4776-B9CD-5FAF7EFC5059}" presName="rootConnector" presStyleLbl="node1" presStyleIdx="0" presStyleCnt="1"/>
      <dgm:spPr/>
    </dgm:pt>
    <dgm:pt modelId="{2893FE82-8116-43C5-89F2-AEEA5BE5556B}" type="pres">
      <dgm:prSet presAssocID="{6BF6DA72-B2A3-4776-B9CD-5FAF7EFC5059}" presName="childShape" presStyleCnt="0"/>
      <dgm:spPr/>
    </dgm:pt>
    <dgm:pt modelId="{0D162BC5-D5C4-4A5F-88E6-C8F6B2660653}" type="pres">
      <dgm:prSet presAssocID="{C2D3E7CE-E558-41E1-9941-0A4D96CDB010}" presName="Name13" presStyleLbl="parChTrans1D2" presStyleIdx="0" presStyleCnt="2" custSzX="1056824"/>
      <dgm:spPr/>
    </dgm:pt>
    <dgm:pt modelId="{81B3970A-3C33-41D0-800F-3187302E5B03}" type="pres">
      <dgm:prSet presAssocID="{5D418B81-4DFF-405A-8B96-40E618BEC150}" presName="childText" presStyleLbl="bgAcc1" presStyleIdx="0" presStyleCnt="2" custScaleX="1044102">
        <dgm:presLayoutVars>
          <dgm:bulletEnabled val="1"/>
        </dgm:presLayoutVars>
      </dgm:prSet>
      <dgm:spPr/>
    </dgm:pt>
    <dgm:pt modelId="{80646BD0-A0EC-4BE8-A4D4-1A1EBEC66742}" type="pres">
      <dgm:prSet presAssocID="{0AD1F181-7BD6-43EF-94E7-5043917868A4}" presName="Name13" presStyleLbl="parChTrans1D2" presStyleIdx="1" presStyleCnt="2" custSzX="1056824"/>
      <dgm:spPr/>
    </dgm:pt>
    <dgm:pt modelId="{75116938-EB9A-4B06-94DE-A90B6DA89DE7}" type="pres">
      <dgm:prSet presAssocID="{1D6E7251-D8BC-4F4D-A12B-BDC3937ED1C8}" presName="childText" presStyleLbl="bgAcc1" presStyleIdx="1" presStyleCnt="2" custScaleX="1044102">
        <dgm:presLayoutVars>
          <dgm:bulletEnabled val="1"/>
        </dgm:presLayoutVars>
      </dgm:prSet>
      <dgm:spPr/>
    </dgm:pt>
  </dgm:ptLst>
  <dgm:cxnLst>
    <dgm:cxn modelId="{866BC612-2AF1-4390-B4F3-4C83CA4E5376}" type="presOf" srcId="{6BF6DA72-B2A3-4776-B9CD-5FAF7EFC5059}" destId="{2160D1F0-379D-44FE-97B5-B57CA6D3FB75}" srcOrd="1" destOrd="0" presId="urn:microsoft.com/office/officeart/2005/8/layout/hierarchy3"/>
    <dgm:cxn modelId="{AAAE1517-48FB-4751-A706-D3DD845715B3}" type="presOf" srcId="{1D6E7251-D8BC-4F4D-A12B-BDC3937ED1C8}" destId="{75116938-EB9A-4B06-94DE-A90B6DA89DE7}" srcOrd="0" destOrd="0" presId="urn:microsoft.com/office/officeart/2005/8/layout/hierarchy3"/>
    <dgm:cxn modelId="{1E8D9D41-B45A-4F0B-9F36-35651AC54CFE}" srcId="{6BF6DA72-B2A3-4776-B9CD-5FAF7EFC5059}" destId="{5D418B81-4DFF-405A-8B96-40E618BEC150}" srcOrd="0" destOrd="0" parTransId="{C2D3E7CE-E558-41E1-9941-0A4D96CDB010}" sibTransId="{4B322E90-7B4E-4B66-9102-BE47301B42A6}"/>
    <dgm:cxn modelId="{515FF563-5AAA-404F-990E-BE203687F298}" srcId="{E38F085A-E785-4AAF-BC97-02C77FC461D2}" destId="{6BF6DA72-B2A3-4776-B9CD-5FAF7EFC5059}" srcOrd="0" destOrd="0" parTransId="{A3AF7FD0-4B35-45B8-B482-027D6600C167}" sibTransId="{9C5CB8DA-0C88-44CE-9657-4B6E10F08048}"/>
    <dgm:cxn modelId="{2AB45B53-A1C2-47E9-8A7E-5F4ABD46FFCD}" type="presOf" srcId="{5D418B81-4DFF-405A-8B96-40E618BEC150}" destId="{81B3970A-3C33-41D0-800F-3187302E5B03}" srcOrd="0" destOrd="0" presId="urn:microsoft.com/office/officeart/2005/8/layout/hierarchy3"/>
    <dgm:cxn modelId="{5277AE73-0EC3-4A0B-B5A8-D1D12D0C24D5}" type="presOf" srcId="{C2D3E7CE-E558-41E1-9941-0A4D96CDB010}" destId="{0D162BC5-D5C4-4A5F-88E6-C8F6B2660653}" srcOrd="0" destOrd="0" presId="urn:microsoft.com/office/officeart/2005/8/layout/hierarchy3"/>
    <dgm:cxn modelId="{855DD455-0FB9-489E-B1B0-09C144067382}" type="presOf" srcId="{0AD1F181-7BD6-43EF-94E7-5043917868A4}" destId="{80646BD0-A0EC-4BE8-A4D4-1A1EBEC66742}" srcOrd="0" destOrd="0" presId="urn:microsoft.com/office/officeart/2005/8/layout/hierarchy3"/>
    <dgm:cxn modelId="{270A6CC8-4E42-4B65-8378-A12BED618987}" type="presOf" srcId="{6BF6DA72-B2A3-4776-B9CD-5FAF7EFC5059}" destId="{386F6F21-EAAC-441F-9314-0574A0FFE31E}" srcOrd="0" destOrd="0" presId="urn:microsoft.com/office/officeart/2005/8/layout/hierarchy3"/>
    <dgm:cxn modelId="{B30466D8-FABC-416B-A633-0094AED94CDD}" srcId="{6BF6DA72-B2A3-4776-B9CD-5FAF7EFC5059}" destId="{1D6E7251-D8BC-4F4D-A12B-BDC3937ED1C8}" srcOrd="1" destOrd="0" parTransId="{0AD1F181-7BD6-43EF-94E7-5043917868A4}" sibTransId="{D3C7E920-CA58-44A0-A98E-643FE5C7E5F7}"/>
    <dgm:cxn modelId="{77FE01F3-A093-4F02-80C5-AD3E88958A43}" type="presOf" srcId="{E38F085A-E785-4AAF-BC97-02C77FC461D2}" destId="{85599C57-EB8E-45A0-81BD-2AE00015D7CA}" srcOrd="0" destOrd="0" presId="urn:microsoft.com/office/officeart/2005/8/layout/hierarchy3"/>
    <dgm:cxn modelId="{4A697DFA-6776-4581-9995-1C4DE59EEAFE}" type="presParOf" srcId="{85599C57-EB8E-45A0-81BD-2AE00015D7CA}" destId="{D54CF464-621B-43B8-BC51-EAED0CAD3B8A}" srcOrd="0" destOrd="0" presId="urn:microsoft.com/office/officeart/2005/8/layout/hierarchy3"/>
    <dgm:cxn modelId="{F6D591FF-6CE1-4864-9FAC-09D37B6363E9}" type="presParOf" srcId="{D54CF464-621B-43B8-BC51-EAED0CAD3B8A}" destId="{195A6FB9-7CA4-4CB1-BC16-9542C52F2367}" srcOrd="0" destOrd="0" presId="urn:microsoft.com/office/officeart/2005/8/layout/hierarchy3"/>
    <dgm:cxn modelId="{E67630AC-8E69-4D22-9A3C-1747502546B6}" type="presParOf" srcId="{195A6FB9-7CA4-4CB1-BC16-9542C52F2367}" destId="{386F6F21-EAAC-441F-9314-0574A0FFE31E}" srcOrd="0" destOrd="0" presId="urn:microsoft.com/office/officeart/2005/8/layout/hierarchy3"/>
    <dgm:cxn modelId="{257091B5-FEF1-4094-9B37-E29B5676C8EA}" type="presParOf" srcId="{195A6FB9-7CA4-4CB1-BC16-9542C52F2367}" destId="{2160D1F0-379D-44FE-97B5-B57CA6D3FB75}" srcOrd="1" destOrd="0" presId="urn:microsoft.com/office/officeart/2005/8/layout/hierarchy3"/>
    <dgm:cxn modelId="{48B18892-0241-4305-BD43-84BB44FC8750}" type="presParOf" srcId="{D54CF464-621B-43B8-BC51-EAED0CAD3B8A}" destId="{2893FE82-8116-43C5-89F2-AEEA5BE5556B}" srcOrd="1" destOrd="0" presId="urn:microsoft.com/office/officeart/2005/8/layout/hierarchy3"/>
    <dgm:cxn modelId="{4DE9A880-1DEA-4AF0-B3BE-5E5346C3BBCF}" type="presParOf" srcId="{2893FE82-8116-43C5-89F2-AEEA5BE5556B}" destId="{0D162BC5-D5C4-4A5F-88E6-C8F6B2660653}" srcOrd="0" destOrd="0" presId="urn:microsoft.com/office/officeart/2005/8/layout/hierarchy3"/>
    <dgm:cxn modelId="{00949EB8-417F-4CEA-A9E7-10C0D1D875C0}" type="presParOf" srcId="{2893FE82-8116-43C5-89F2-AEEA5BE5556B}" destId="{81B3970A-3C33-41D0-800F-3187302E5B03}" srcOrd="1" destOrd="0" presId="urn:microsoft.com/office/officeart/2005/8/layout/hierarchy3"/>
    <dgm:cxn modelId="{F0052356-CCD7-4B21-8D32-FEBF3E20BA96}" type="presParOf" srcId="{2893FE82-8116-43C5-89F2-AEEA5BE5556B}" destId="{80646BD0-A0EC-4BE8-A4D4-1A1EBEC66742}" srcOrd="2" destOrd="0" presId="urn:microsoft.com/office/officeart/2005/8/layout/hierarchy3"/>
    <dgm:cxn modelId="{F5C89CE7-B243-43E1-BB80-07E0B5459626}" type="presParOf" srcId="{2893FE82-8116-43C5-89F2-AEEA5BE5556B}" destId="{75116938-EB9A-4B06-94DE-A90B6DA89DE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9D9BA7-9D59-4DDF-B326-B438B31BCBFE}" type="doc">
      <dgm:prSet loTypeId="urn:microsoft.com/office/officeart/2005/8/layout/list1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E8952FA-03DC-41DE-98D6-E94804414128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Человеческая деятельность влияет на все компоненты окружающей среды: почву, воду, воздух, животные и растения.  </a:t>
          </a:r>
        </a:p>
      </dgm:t>
    </dgm:pt>
    <dgm:pt modelId="{BECD8D4B-1AE8-433A-A9D1-0A096568B396}" type="parTrans" cxnId="{0542305F-3011-455F-8216-91A5C94CBE27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AAFD9606-D214-48AC-B6FD-1CD80CE4DF3E}" type="sibTrans" cxnId="{0542305F-3011-455F-8216-91A5C94CBE27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91B45C3F-1B90-4090-A0AF-9CDA0ACED514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Даже труднодоступные районы земного шара – Арктика, Антарктика, высокие горы, глубины океанов – оказались затронуты деятельностью человека</a:t>
          </a:r>
        </a:p>
      </dgm:t>
    </dgm:pt>
    <dgm:pt modelId="{D06FFC01-087D-4868-B10A-E00BE56C72CB}" type="parTrans" cxnId="{C5770F29-D413-49FB-A978-DD1A0DDC2854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2867BA95-C561-41D2-8F4E-E612B7DB0010}" type="sibTrans" cxnId="{C5770F29-D413-49FB-A978-DD1A0DDC2854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D15400EE-0F2C-4D83-B479-C61AEF20FC62}" type="pres">
      <dgm:prSet presAssocID="{DB9D9BA7-9D59-4DDF-B326-B438B31BCBFE}" presName="linear" presStyleCnt="0">
        <dgm:presLayoutVars>
          <dgm:dir/>
          <dgm:animLvl val="lvl"/>
          <dgm:resizeHandles val="exact"/>
        </dgm:presLayoutVars>
      </dgm:prSet>
      <dgm:spPr/>
    </dgm:pt>
    <dgm:pt modelId="{DD5739FC-4215-4EB1-9669-55E19498D97C}" type="pres">
      <dgm:prSet presAssocID="{1E8952FA-03DC-41DE-98D6-E94804414128}" presName="parentLin" presStyleCnt="0"/>
      <dgm:spPr/>
    </dgm:pt>
    <dgm:pt modelId="{CA581E6E-094A-49F9-8C5D-A4C1B1A9EB93}" type="pres">
      <dgm:prSet presAssocID="{1E8952FA-03DC-41DE-98D6-E94804414128}" presName="parentLeftMargin" presStyleLbl="node1" presStyleIdx="0" presStyleCnt="2"/>
      <dgm:spPr/>
    </dgm:pt>
    <dgm:pt modelId="{5D4FC7E0-8A9E-4322-91C6-E2836EBF3B05}" type="pres">
      <dgm:prSet presAssocID="{1E8952FA-03DC-41DE-98D6-E94804414128}" presName="parentText" presStyleLbl="node1" presStyleIdx="0" presStyleCnt="2" custScaleX="118570">
        <dgm:presLayoutVars>
          <dgm:chMax val="0"/>
          <dgm:bulletEnabled val="1"/>
        </dgm:presLayoutVars>
      </dgm:prSet>
      <dgm:spPr/>
    </dgm:pt>
    <dgm:pt modelId="{53BE0B01-7113-458A-8EA4-D49900A5A3FE}" type="pres">
      <dgm:prSet presAssocID="{1E8952FA-03DC-41DE-98D6-E94804414128}" presName="negativeSpace" presStyleCnt="0"/>
      <dgm:spPr/>
    </dgm:pt>
    <dgm:pt modelId="{574AC3F8-0402-4903-A348-F136F8049C69}" type="pres">
      <dgm:prSet presAssocID="{1E8952FA-03DC-41DE-98D6-E94804414128}" presName="childText" presStyleLbl="conFgAcc1" presStyleIdx="0" presStyleCnt="2">
        <dgm:presLayoutVars>
          <dgm:bulletEnabled val="1"/>
        </dgm:presLayoutVars>
      </dgm:prSet>
      <dgm:spPr/>
    </dgm:pt>
    <dgm:pt modelId="{CE22B2E6-599D-425B-A22F-2826C99459F4}" type="pres">
      <dgm:prSet presAssocID="{AAFD9606-D214-48AC-B6FD-1CD80CE4DF3E}" presName="spaceBetweenRectangles" presStyleCnt="0"/>
      <dgm:spPr/>
    </dgm:pt>
    <dgm:pt modelId="{B92AD100-F4D7-4A08-AF8A-8D0B5CA530BF}" type="pres">
      <dgm:prSet presAssocID="{91B45C3F-1B90-4090-A0AF-9CDA0ACED514}" presName="parentLin" presStyleCnt="0"/>
      <dgm:spPr/>
    </dgm:pt>
    <dgm:pt modelId="{D21CCB92-011D-4F74-B0D8-5ECFDFFC9823}" type="pres">
      <dgm:prSet presAssocID="{91B45C3F-1B90-4090-A0AF-9CDA0ACED514}" presName="parentLeftMargin" presStyleLbl="node1" presStyleIdx="0" presStyleCnt="2"/>
      <dgm:spPr/>
    </dgm:pt>
    <dgm:pt modelId="{D244EEA3-F2B6-42F3-8089-EBA6FDB7AB58}" type="pres">
      <dgm:prSet presAssocID="{91B45C3F-1B90-4090-A0AF-9CDA0ACED514}" presName="parentText" presStyleLbl="node1" presStyleIdx="1" presStyleCnt="2" custScaleX="118570">
        <dgm:presLayoutVars>
          <dgm:chMax val="0"/>
          <dgm:bulletEnabled val="1"/>
        </dgm:presLayoutVars>
      </dgm:prSet>
      <dgm:spPr/>
    </dgm:pt>
    <dgm:pt modelId="{98EAA5D7-DC39-4D18-8CC8-1DE236EDF64F}" type="pres">
      <dgm:prSet presAssocID="{91B45C3F-1B90-4090-A0AF-9CDA0ACED514}" presName="negativeSpace" presStyleCnt="0"/>
      <dgm:spPr/>
    </dgm:pt>
    <dgm:pt modelId="{AB9032AA-FB59-4673-B20D-C8C37733B758}" type="pres">
      <dgm:prSet presAssocID="{91B45C3F-1B90-4090-A0AF-9CDA0ACED514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38AD003-D9EC-4483-A6E9-F4E257C6663A}" type="presOf" srcId="{DB9D9BA7-9D59-4DDF-B326-B438B31BCBFE}" destId="{D15400EE-0F2C-4D83-B479-C61AEF20FC62}" srcOrd="0" destOrd="0" presId="urn:microsoft.com/office/officeart/2005/8/layout/list1"/>
    <dgm:cxn modelId="{C5770F29-D413-49FB-A978-DD1A0DDC2854}" srcId="{DB9D9BA7-9D59-4DDF-B326-B438B31BCBFE}" destId="{91B45C3F-1B90-4090-A0AF-9CDA0ACED514}" srcOrd="1" destOrd="0" parTransId="{D06FFC01-087D-4868-B10A-E00BE56C72CB}" sibTransId="{2867BA95-C561-41D2-8F4E-E612B7DB0010}"/>
    <dgm:cxn modelId="{0542305F-3011-455F-8216-91A5C94CBE27}" srcId="{DB9D9BA7-9D59-4DDF-B326-B438B31BCBFE}" destId="{1E8952FA-03DC-41DE-98D6-E94804414128}" srcOrd="0" destOrd="0" parTransId="{BECD8D4B-1AE8-433A-A9D1-0A096568B396}" sibTransId="{AAFD9606-D214-48AC-B6FD-1CD80CE4DF3E}"/>
    <dgm:cxn modelId="{A92CAA46-06A5-4A67-8702-8DD878FF9BBD}" type="presOf" srcId="{91B45C3F-1B90-4090-A0AF-9CDA0ACED514}" destId="{D244EEA3-F2B6-42F3-8089-EBA6FDB7AB58}" srcOrd="1" destOrd="0" presId="urn:microsoft.com/office/officeart/2005/8/layout/list1"/>
    <dgm:cxn modelId="{A49A3978-2E6F-4937-A51C-43D2F795F00D}" type="presOf" srcId="{91B45C3F-1B90-4090-A0AF-9CDA0ACED514}" destId="{D21CCB92-011D-4F74-B0D8-5ECFDFFC9823}" srcOrd="0" destOrd="0" presId="urn:microsoft.com/office/officeart/2005/8/layout/list1"/>
    <dgm:cxn modelId="{730C08AE-9630-4543-B26F-B096BDFF2D16}" type="presOf" srcId="{1E8952FA-03DC-41DE-98D6-E94804414128}" destId="{CA581E6E-094A-49F9-8C5D-A4C1B1A9EB93}" srcOrd="0" destOrd="0" presId="urn:microsoft.com/office/officeart/2005/8/layout/list1"/>
    <dgm:cxn modelId="{1C755BBD-8E00-45ED-9482-486BB42C9640}" type="presOf" srcId="{1E8952FA-03DC-41DE-98D6-E94804414128}" destId="{5D4FC7E0-8A9E-4322-91C6-E2836EBF3B05}" srcOrd="1" destOrd="0" presId="urn:microsoft.com/office/officeart/2005/8/layout/list1"/>
    <dgm:cxn modelId="{0CE658DC-3F6C-4B6F-9246-BA56061E7E78}" type="presParOf" srcId="{D15400EE-0F2C-4D83-B479-C61AEF20FC62}" destId="{DD5739FC-4215-4EB1-9669-55E19498D97C}" srcOrd="0" destOrd="0" presId="urn:microsoft.com/office/officeart/2005/8/layout/list1"/>
    <dgm:cxn modelId="{11DA7D24-E41C-4CC8-9329-C1370197FB1E}" type="presParOf" srcId="{DD5739FC-4215-4EB1-9669-55E19498D97C}" destId="{CA581E6E-094A-49F9-8C5D-A4C1B1A9EB93}" srcOrd="0" destOrd="0" presId="urn:microsoft.com/office/officeart/2005/8/layout/list1"/>
    <dgm:cxn modelId="{3E951CCE-8A32-4707-823A-E183A90C90F3}" type="presParOf" srcId="{DD5739FC-4215-4EB1-9669-55E19498D97C}" destId="{5D4FC7E0-8A9E-4322-91C6-E2836EBF3B05}" srcOrd="1" destOrd="0" presId="urn:microsoft.com/office/officeart/2005/8/layout/list1"/>
    <dgm:cxn modelId="{B4D00C97-3A3F-4222-9F48-C3B115DDB6BD}" type="presParOf" srcId="{D15400EE-0F2C-4D83-B479-C61AEF20FC62}" destId="{53BE0B01-7113-458A-8EA4-D49900A5A3FE}" srcOrd="1" destOrd="0" presId="urn:microsoft.com/office/officeart/2005/8/layout/list1"/>
    <dgm:cxn modelId="{B3021F10-8F31-4706-B2C1-EF28A7F8F0F0}" type="presParOf" srcId="{D15400EE-0F2C-4D83-B479-C61AEF20FC62}" destId="{574AC3F8-0402-4903-A348-F136F8049C69}" srcOrd="2" destOrd="0" presId="urn:microsoft.com/office/officeart/2005/8/layout/list1"/>
    <dgm:cxn modelId="{6F963C17-6698-4D94-B23B-8159BD0803C1}" type="presParOf" srcId="{D15400EE-0F2C-4D83-B479-C61AEF20FC62}" destId="{CE22B2E6-599D-425B-A22F-2826C99459F4}" srcOrd="3" destOrd="0" presId="urn:microsoft.com/office/officeart/2005/8/layout/list1"/>
    <dgm:cxn modelId="{DAD344E0-C3EA-4EDA-BBC5-4632BD639F6D}" type="presParOf" srcId="{D15400EE-0F2C-4D83-B479-C61AEF20FC62}" destId="{B92AD100-F4D7-4A08-AF8A-8D0B5CA530BF}" srcOrd="4" destOrd="0" presId="urn:microsoft.com/office/officeart/2005/8/layout/list1"/>
    <dgm:cxn modelId="{79F62506-9A4C-43A3-9F37-35DDAF70494E}" type="presParOf" srcId="{B92AD100-F4D7-4A08-AF8A-8D0B5CA530BF}" destId="{D21CCB92-011D-4F74-B0D8-5ECFDFFC9823}" srcOrd="0" destOrd="0" presId="urn:microsoft.com/office/officeart/2005/8/layout/list1"/>
    <dgm:cxn modelId="{934EC97F-F15B-4D78-B5E8-BA4036F78E8B}" type="presParOf" srcId="{B92AD100-F4D7-4A08-AF8A-8D0B5CA530BF}" destId="{D244EEA3-F2B6-42F3-8089-EBA6FDB7AB58}" srcOrd="1" destOrd="0" presId="urn:microsoft.com/office/officeart/2005/8/layout/list1"/>
    <dgm:cxn modelId="{0A04A4F7-428B-428D-AF9D-59C036F2ED30}" type="presParOf" srcId="{D15400EE-0F2C-4D83-B479-C61AEF20FC62}" destId="{98EAA5D7-DC39-4D18-8CC8-1DE236EDF64F}" srcOrd="5" destOrd="0" presId="urn:microsoft.com/office/officeart/2005/8/layout/list1"/>
    <dgm:cxn modelId="{11EBF85B-6E25-4521-8290-B15EB9B8CA30}" type="presParOf" srcId="{D15400EE-0F2C-4D83-B479-C61AEF20FC62}" destId="{AB9032AA-FB59-4673-B20D-C8C37733B75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E1336D-24A4-402B-844D-CD2A1C28F9EA}" type="doc">
      <dgm:prSet loTypeId="urn:microsoft.com/office/officeart/2005/8/layout/default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88EA9B-820C-4792-A3BE-3939D7E6426C}">
      <dgm:prSet/>
      <dgm:spPr/>
      <dgm:t>
        <a:bodyPr/>
        <a:lstStyle/>
        <a:p>
          <a:pPr rtl="0"/>
          <a:r>
            <a:rPr lang="ru-RU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1 группа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Изменение земной поверхности: распашка земли, вырубка лесов, осушение болот</a:t>
          </a:r>
        </a:p>
      </dgm:t>
    </dgm:pt>
    <dgm:pt modelId="{E8EDD7D6-3857-4EB2-9D59-BB9A95A8FCB2}" type="parTrans" cxnId="{411F44E5-ADB8-4D6C-B732-4CC26527D2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9847FE-F709-4C41-AC23-4755FF541B42}" type="sibTrans" cxnId="{411F44E5-ADB8-4D6C-B732-4CC26527D2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FE0CE80-E916-4978-83DD-712F07AE03DB}">
      <dgm:prSet/>
      <dgm:spPr/>
      <dgm:t>
        <a:bodyPr/>
        <a:lstStyle/>
        <a:p>
          <a:pPr rtl="0"/>
          <a:r>
            <a:rPr lang="ru-RU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2 группа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Истребление растений, животных, перемещение растений и животных в другие места</a:t>
          </a:r>
        </a:p>
      </dgm:t>
    </dgm:pt>
    <dgm:pt modelId="{4D0209CD-75DC-4F20-95F5-F15ADB46EC3A}" type="parTrans" cxnId="{7850B913-857E-479A-B57A-C23F48FA22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70D877A-B3CC-49CB-AC42-FE46E380C564}" type="sibTrans" cxnId="{7850B913-857E-479A-B57A-C23F48FA22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9EC0F3-23CC-4442-9DA4-8EBFDC72E851}">
      <dgm:prSet/>
      <dgm:spPr/>
      <dgm:t>
        <a:bodyPr/>
        <a:lstStyle/>
        <a:p>
          <a:pPr rtl="0"/>
          <a:r>
            <a:rPr lang="ru-RU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3 группа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Нарушение круговорота веществ: добыча полезных ископаемых, выбросы вредных веществ в воздух</a:t>
          </a:r>
        </a:p>
      </dgm:t>
    </dgm:pt>
    <dgm:pt modelId="{6829C508-FF96-424B-A144-5034BE740018}" type="parTrans" cxnId="{4FF25F71-1B7E-4665-8A1A-1AC4F6E240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7626EB-AB93-457A-BF90-2412BBC0409E}" type="sibTrans" cxnId="{4FF25F71-1B7E-4665-8A1A-1AC4F6E240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7C89ECE-BF22-4CDF-B714-530C45B0B878}">
      <dgm:prSet/>
      <dgm:spPr/>
      <dgm:t>
        <a:bodyPr/>
        <a:lstStyle/>
        <a:p>
          <a:pPr rtl="0"/>
          <a:r>
            <a:rPr lang="ru-RU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4 группа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Изменение климата, изменение природных зон</a:t>
          </a:r>
        </a:p>
      </dgm:t>
    </dgm:pt>
    <dgm:pt modelId="{BA0E63B7-EED8-478C-85AF-A2E088044ACB}" type="parTrans" cxnId="{6BC7D587-C163-4C2D-B1CB-26794F872C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A6DF443-B0DC-4861-99DD-838882E9C047}" type="sibTrans" cxnId="{6BC7D587-C163-4C2D-B1CB-26794F872C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D213DC-05E0-4538-8A19-38AEC4A2E3D5}" type="pres">
      <dgm:prSet presAssocID="{20E1336D-24A4-402B-844D-CD2A1C28F9EA}" presName="diagram" presStyleCnt="0">
        <dgm:presLayoutVars>
          <dgm:dir/>
          <dgm:resizeHandles val="exact"/>
        </dgm:presLayoutVars>
      </dgm:prSet>
      <dgm:spPr/>
    </dgm:pt>
    <dgm:pt modelId="{08D23834-C417-4A6B-9714-A41743F9E904}" type="pres">
      <dgm:prSet presAssocID="{B988EA9B-820C-4792-A3BE-3939D7E6426C}" presName="node" presStyleLbl="node1" presStyleIdx="0" presStyleCnt="4">
        <dgm:presLayoutVars>
          <dgm:bulletEnabled val="1"/>
        </dgm:presLayoutVars>
      </dgm:prSet>
      <dgm:spPr/>
    </dgm:pt>
    <dgm:pt modelId="{D49CA97A-BAD7-47BD-B646-1770ADD18714}" type="pres">
      <dgm:prSet presAssocID="{919847FE-F709-4C41-AC23-4755FF541B42}" presName="sibTrans" presStyleCnt="0"/>
      <dgm:spPr/>
    </dgm:pt>
    <dgm:pt modelId="{EF689AB6-473A-4D9A-A2D2-37C62A0B558A}" type="pres">
      <dgm:prSet presAssocID="{1FE0CE80-E916-4978-83DD-712F07AE03DB}" presName="node" presStyleLbl="node1" presStyleIdx="1" presStyleCnt="4">
        <dgm:presLayoutVars>
          <dgm:bulletEnabled val="1"/>
        </dgm:presLayoutVars>
      </dgm:prSet>
      <dgm:spPr/>
    </dgm:pt>
    <dgm:pt modelId="{A2E1CCBB-EA68-4075-BD85-EBD385E47A86}" type="pres">
      <dgm:prSet presAssocID="{F70D877A-B3CC-49CB-AC42-FE46E380C564}" presName="sibTrans" presStyleCnt="0"/>
      <dgm:spPr/>
    </dgm:pt>
    <dgm:pt modelId="{BB972AA6-812A-4D80-89C7-3DE06D299EAF}" type="pres">
      <dgm:prSet presAssocID="{4C9EC0F3-23CC-4442-9DA4-8EBFDC72E851}" presName="node" presStyleLbl="node1" presStyleIdx="2" presStyleCnt="4">
        <dgm:presLayoutVars>
          <dgm:bulletEnabled val="1"/>
        </dgm:presLayoutVars>
      </dgm:prSet>
      <dgm:spPr/>
    </dgm:pt>
    <dgm:pt modelId="{42BC4B66-3FCE-4ADB-AFC5-EDB594A38BFC}" type="pres">
      <dgm:prSet presAssocID="{DF7626EB-AB93-457A-BF90-2412BBC0409E}" presName="sibTrans" presStyleCnt="0"/>
      <dgm:spPr/>
    </dgm:pt>
    <dgm:pt modelId="{0F158E1D-9082-4CBF-82FE-744864488A9A}" type="pres">
      <dgm:prSet presAssocID="{C7C89ECE-BF22-4CDF-B714-530C45B0B878}" presName="node" presStyleLbl="node1" presStyleIdx="3" presStyleCnt="4">
        <dgm:presLayoutVars>
          <dgm:bulletEnabled val="1"/>
        </dgm:presLayoutVars>
      </dgm:prSet>
      <dgm:spPr/>
    </dgm:pt>
  </dgm:ptLst>
  <dgm:cxnLst>
    <dgm:cxn modelId="{9D381213-9D4B-421A-A67B-7BDA82F36BCF}" type="presOf" srcId="{1FE0CE80-E916-4978-83DD-712F07AE03DB}" destId="{EF689AB6-473A-4D9A-A2D2-37C62A0B558A}" srcOrd="0" destOrd="0" presId="urn:microsoft.com/office/officeart/2005/8/layout/default"/>
    <dgm:cxn modelId="{7850B913-857E-479A-B57A-C23F48FA22C3}" srcId="{20E1336D-24A4-402B-844D-CD2A1C28F9EA}" destId="{1FE0CE80-E916-4978-83DD-712F07AE03DB}" srcOrd="1" destOrd="0" parTransId="{4D0209CD-75DC-4F20-95F5-F15ADB46EC3A}" sibTransId="{F70D877A-B3CC-49CB-AC42-FE46E380C564}"/>
    <dgm:cxn modelId="{27E3A22D-86B4-4B46-ACCF-017A5774AD55}" type="presOf" srcId="{B988EA9B-820C-4792-A3BE-3939D7E6426C}" destId="{08D23834-C417-4A6B-9714-A41743F9E904}" srcOrd="0" destOrd="0" presId="urn:microsoft.com/office/officeart/2005/8/layout/default"/>
    <dgm:cxn modelId="{5734374B-F95A-482B-880E-A54FAFF38245}" type="presOf" srcId="{C7C89ECE-BF22-4CDF-B714-530C45B0B878}" destId="{0F158E1D-9082-4CBF-82FE-744864488A9A}" srcOrd="0" destOrd="0" presId="urn:microsoft.com/office/officeart/2005/8/layout/default"/>
    <dgm:cxn modelId="{4FF25F71-1B7E-4665-8A1A-1AC4F6E240BD}" srcId="{20E1336D-24A4-402B-844D-CD2A1C28F9EA}" destId="{4C9EC0F3-23CC-4442-9DA4-8EBFDC72E851}" srcOrd="2" destOrd="0" parTransId="{6829C508-FF96-424B-A144-5034BE740018}" sibTransId="{DF7626EB-AB93-457A-BF90-2412BBC0409E}"/>
    <dgm:cxn modelId="{6BC7D587-C163-4C2D-B1CB-26794F872C67}" srcId="{20E1336D-24A4-402B-844D-CD2A1C28F9EA}" destId="{C7C89ECE-BF22-4CDF-B714-530C45B0B878}" srcOrd="3" destOrd="0" parTransId="{BA0E63B7-EED8-478C-85AF-A2E088044ACB}" sibTransId="{5A6DF443-B0DC-4861-99DD-838882E9C047}"/>
    <dgm:cxn modelId="{A106748F-C4CC-4867-BDE7-99747BF77E91}" type="presOf" srcId="{4C9EC0F3-23CC-4442-9DA4-8EBFDC72E851}" destId="{BB972AA6-812A-4D80-89C7-3DE06D299EAF}" srcOrd="0" destOrd="0" presId="urn:microsoft.com/office/officeart/2005/8/layout/default"/>
    <dgm:cxn modelId="{8B8131B6-905B-4D8B-80BE-74A785115468}" type="presOf" srcId="{20E1336D-24A4-402B-844D-CD2A1C28F9EA}" destId="{F9D213DC-05E0-4538-8A19-38AEC4A2E3D5}" srcOrd="0" destOrd="0" presId="urn:microsoft.com/office/officeart/2005/8/layout/default"/>
    <dgm:cxn modelId="{411F44E5-ADB8-4D6C-B732-4CC26527D2A6}" srcId="{20E1336D-24A4-402B-844D-CD2A1C28F9EA}" destId="{B988EA9B-820C-4792-A3BE-3939D7E6426C}" srcOrd="0" destOrd="0" parTransId="{E8EDD7D6-3857-4EB2-9D59-BB9A95A8FCB2}" sibTransId="{919847FE-F709-4C41-AC23-4755FF541B42}"/>
    <dgm:cxn modelId="{DF7A8B4E-D615-4A8B-911F-669C59F2B7CF}" type="presParOf" srcId="{F9D213DC-05E0-4538-8A19-38AEC4A2E3D5}" destId="{08D23834-C417-4A6B-9714-A41743F9E904}" srcOrd="0" destOrd="0" presId="urn:microsoft.com/office/officeart/2005/8/layout/default"/>
    <dgm:cxn modelId="{4F448824-3B03-4C07-8ED3-AC9444343313}" type="presParOf" srcId="{F9D213DC-05E0-4538-8A19-38AEC4A2E3D5}" destId="{D49CA97A-BAD7-47BD-B646-1770ADD18714}" srcOrd="1" destOrd="0" presId="urn:microsoft.com/office/officeart/2005/8/layout/default"/>
    <dgm:cxn modelId="{25363382-85FE-4BDA-A339-98C6235C8918}" type="presParOf" srcId="{F9D213DC-05E0-4538-8A19-38AEC4A2E3D5}" destId="{EF689AB6-473A-4D9A-A2D2-37C62A0B558A}" srcOrd="2" destOrd="0" presId="urn:microsoft.com/office/officeart/2005/8/layout/default"/>
    <dgm:cxn modelId="{4D096A24-4B7D-4C1E-B1BC-A6BF02324DB2}" type="presParOf" srcId="{F9D213DC-05E0-4538-8A19-38AEC4A2E3D5}" destId="{A2E1CCBB-EA68-4075-BD85-EBD385E47A86}" srcOrd="3" destOrd="0" presId="urn:microsoft.com/office/officeart/2005/8/layout/default"/>
    <dgm:cxn modelId="{C5739603-D647-4325-B33C-5A652768B3B4}" type="presParOf" srcId="{F9D213DC-05E0-4538-8A19-38AEC4A2E3D5}" destId="{BB972AA6-812A-4D80-89C7-3DE06D299EAF}" srcOrd="4" destOrd="0" presId="urn:microsoft.com/office/officeart/2005/8/layout/default"/>
    <dgm:cxn modelId="{D981B142-9CC6-453C-B492-645B0DFE1AE1}" type="presParOf" srcId="{F9D213DC-05E0-4538-8A19-38AEC4A2E3D5}" destId="{42BC4B66-3FCE-4ADB-AFC5-EDB594A38BFC}" srcOrd="5" destOrd="0" presId="urn:microsoft.com/office/officeart/2005/8/layout/default"/>
    <dgm:cxn modelId="{A893A762-C5D8-41DD-989C-B687F912DD06}" type="presParOf" srcId="{F9D213DC-05E0-4538-8A19-38AEC4A2E3D5}" destId="{0F158E1D-9082-4CBF-82FE-744864488A9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6F6F21-EAAC-441F-9314-0574A0FFE31E}">
      <dsp:nvSpPr>
        <dsp:cNvPr id="0" name=""/>
        <dsp:cNvSpPr/>
      </dsp:nvSpPr>
      <dsp:spPr>
        <a:xfrm>
          <a:off x="4585" y="212758"/>
          <a:ext cx="8127732" cy="351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baseline="0" dirty="0">
              <a:latin typeface="Times New Roman" pitchFamily="18" charset="0"/>
              <a:cs typeface="Times New Roman" pitchFamily="18" charset="0"/>
            </a:rPr>
            <a:t>Природа меняется:</a:t>
          </a:r>
        </a:p>
      </dsp:txBody>
      <dsp:txXfrm>
        <a:off x="4585" y="212758"/>
        <a:ext cx="8127732" cy="351619"/>
      </dsp:txXfrm>
    </dsp:sp>
    <dsp:sp modelId="{0D162BC5-D5C4-4A5F-88E6-C8F6B2660653}">
      <dsp:nvSpPr>
        <dsp:cNvPr id="0" name=""/>
        <dsp:cNvSpPr/>
      </dsp:nvSpPr>
      <dsp:spPr>
        <a:xfrm>
          <a:off x="817358" y="564377"/>
          <a:ext cx="812773" cy="2637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714"/>
              </a:lnTo>
              <a:lnTo>
                <a:pt x="812773" y="2637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B3970A-3C33-41D0-800F-3187302E5B03}">
      <dsp:nvSpPr>
        <dsp:cNvPr id="0" name=""/>
        <dsp:cNvSpPr/>
      </dsp:nvSpPr>
      <dsp:spPr>
        <a:xfrm>
          <a:off x="1630132" y="652282"/>
          <a:ext cx="5874020" cy="3516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baseline="0" dirty="0">
              <a:latin typeface="Times New Roman" pitchFamily="18" charset="0"/>
              <a:cs typeface="Times New Roman" pitchFamily="18" charset="0"/>
            </a:rPr>
            <a:t>сама по себе</a:t>
          </a:r>
        </a:p>
      </dsp:txBody>
      <dsp:txXfrm>
        <a:off x="1630132" y="652282"/>
        <a:ext cx="5874020" cy="351619"/>
      </dsp:txXfrm>
    </dsp:sp>
    <dsp:sp modelId="{80646BD0-A0EC-4BE8-A4D4-1A1EBEC66742}">
      <dsp:nvSpPr>
        <dsp:cNvPr id="0" name=""/>
        <dsp:cNvSpPr/>
      </dsp:nvSpPr>
      <dsp:spPr>
        <a:xfrm>
          <a:off x="817358" y="564377"/>
          <a:ext cx="812773" cy="7032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3238"/>
              </a:lnTo>
              <a:lnTo>
                <a:pt x="812773" y="70323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116938-EB9A-4B06-94DE-A90B6DA89DE7}">
      <dsp:nvSpPr>
        <dsp:cNvPr id="0" name=""/>
        <dsp:cNvSpPr/>
      </dsp:nvSpPr>
      <dsp:spPr>
        <a:xfrm>
          <a:off x="1630132" y="1091806"/>
          <a:ext cx="5874020" cy="3516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baseline="0" dirty="0">
              <a:latin typeface="Times New Roman" pitchFamily="18" charset="0"/>
              <a:cs typeface="Times New Roman" pitchFamily="18" charset="0"/>
            </a:rPr>
            <a:t>в результате деятельности человека</a:t>
          </a:r>
        </a:p>
      </dsp:txBody>
      <dsp:txXfrm>
        <a:off x="1630132" y="1091806"/>
        <a:ext cx="5874020" cy="3516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4AC3F8-0402-4903-A348-F136F8049C69}">
      <dsp:nvSpPr>
        <dsp:cNvPr id="0" name=""/>
        <dsp:cNvSpPr/>
      </dsp:nvSpPr>
      <dsp:spPr>
        <a:xfrm>
          <a:off x="0" y="784281"/>
          <a:ext cx="8229599" cy="133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4FC7E0-8A9E-4322-91C6-E2836EBF3B05}">
      <dsp:nvSpPr>
        <dsp:cNvPr id="0" name=""/>
        <dsp:cNvSpPr/>
      </dsp:nvSpPr>
      <dsp:spPr>
        <a:xfrm>
          <a:off x="411480" y="2001"/>
          <a:ext cx="6830485" cy="1564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Человеческая деятельность влияет на все компоненты окружающей среды: почву, воду, воздух, животные и растения.  </a:t>
          </a:r>
        </a:p>
      </dsp:txBody>
      <dsp:txXfrm>
        <a:off x="411480" y="2001"/>
        <a:ext cx="6830485" cy="1564560"/>
      </dsp:txXfrm>
    </dsp:sp>
    <dsp:sp modelId="{AB9032AA-FB59-4673-B20D-C8C37733B758}">
      <dsp:nvSpPr>
        <dsp:cNvPr id="0" name=""/>
        <dsp:cNvSpPr/>
      </dsp:nvSpPr>
      <dsp:spPr>
        <a:xfrm>
          <a:off x="0" y="3188361"/>
          <a:ext cx="8229599" cy="133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44EEA3-F2B6-42F3-8089-EBA6FDB7AB58}">
      <dsp:nvSpPr>
        <dsp:cNvPr id="0" name=""/>
        <dsp:cNvSpPr/>
      </dsp:nvSpPr>
      <dsp:spPr>
        <a:xfrm>
          <a:off x="411480" y="2406081"/>
          <a:ext cx="6830485" cy="156456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Даже труднодоступные районы земного шара – Арктика, Антарктика, высокие горы, глубины океанов – оказались затронуты деятельностью человека</a:t>
          </a:r>
        </a:p>
      </dsp:txBody>
      <dsp:txXfrm>
        <a:off x="411480" y="2406081"/>
        <a:ext cx="6830485" cy="15645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23834-C417-4A6B-9714-A41743F9E904}">
      <dsp:nvSpPr>
        <dsp:cNvPr id="0" name=""/>
        <dsp:cNvSpPr/>
      </dsp:nvSpPr>
      <dsp:spPr>
        <a:xfrm>
          <a:off x="140240" y="2130"/>
          <a:ext cx="3785294" cy="227117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1 группа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Изменение земной поверхности: распашка земли, вырубка лесов, осушение болот</a:t>
          </a:r>
        </a:p>
      </dsp:txBody>
      <dsp:txXfrm>
        <a:off x="140240" y="2130"/>
        <a:ext cx="3785294" cy="2271176"/>
      </dsp:txXfrm>
    </dsp:sp>
    <dsp:sp modelId="{EF689AB6-473A-4D9A-A2D2-37C62A0B558A}">
      <dsp:nvSpPr>
        <dsp:cNvPr id="0" name=""/>
        <dsp:cNvSpPr/>
      </dsp:nvSpPr>
      <dsp:spPr>
        <a:xfrm>
          <a:off x="4304064" y="2130"/>
          <a:ext cx="3785294" cy="227117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2 группа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Истребление растений, животных, перемещение растений и животных в другие места</a:t>
          </a:r>
        </a:p>
      </dsp:txBody>
      <dsp:txXfrm>
        <a:off x="4304064" y="2130"/>
        <a:ext cx="3785294" cy="2271176"/>
      </dsp:txXfrm>
    </dsp:sp>
    <dsp:sp modelId="{BB972AA6-812A-4D80-89C7-3DE06D299EAF}">
      <dsp:nvSpPr>
        <dsp:cNvPr id="0" name=""/>
        <dsp:cNvSpPr/>
      </dsp:nvSpPr>
      <dsp:spPr>
        <a:xfrm>
          <a:off x="140240" y="2651836"/>
          <a:ext cx="3785294" cy="227117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3 группа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Нарушение круговорота веществ: добыча полезных ископаемых, выбросы вредных веществ в воздух</a:t>
          </a:r>
        </a:p>
      </dsp:txBody>
      <dsp:txXfrm>
        <a:off x="140240" y="2651836"/>
        <a:ext cx="3785294" cy="2271176"/>
      </dsp:txXfrm>
    </dsp:sp>
    <dsp:sp modelId="{0F158E1D-9082-4CBF-82FE-744864488A9A}">
      <dsp:nvSpPr>
        <dsp:cNvPr id="0" name=""/>
        <dsp:cNvSpPr/>
      </dsp:nvSpPr>
      <dsp:spPr>
        <a:xfrm>
          <a:off x="4304064" y="2651836"/>
          <a:ext cx="3785294" cy="227117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4 группа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Изменение климата, изменение природных зон</a:t>
          </a:r>
        </a:p>
      </dsp:txBody>
      <dsp:txXfrm>
        <a:off x="4304064" y="2651836"/>
        <a:ext cx="3785294" cy="2271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55;&#1072;&#1085;&#1075;&#1077;&#1103;.mp4" TargetMode="External"/><Relationship Id="rId4" Type="http://schemas.openxmlformats.org/officeDocument/2006/relationships/hyperlink" Target="https://www.youtube.com/watch?v=zq-jhalAYME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festival.1september.ru/articles/415286/pril1.bmp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13.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ИЗМЕНЕНИЯ В ПРИРОДЕ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611560" y="980728"/>
          <a:ext cx="8136904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 descr="http://ufonews.su/news52/2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2715344"/>
            <a:ext cx="6667500" cy="381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94755" y="260648"/>
            <a:ext cx="729469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Мир вокруг нас постоянно меняется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4127" y="692696"/>
            <a:ext cx="5950361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Изменения в самой природе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3024336" cy="4896544"/>
          </a:xfrm>
          <a:prstGeom prst="homePlate">
            <a:avLst>
              <a:gd name="adj" fmla="val 2094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60000">
              <a:spcBef>
                <a:spcPts val="1200"/>
              </a:spcBef>
              <a:buNone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Изменения в природе, которые идут сами по себе происходят очень медленно, и мы их даже не замечаем. Эти изменения называются эволюцией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5949280"/>
            <a:ext cx="8568952" cy="8002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Вначале наша Земля была полностью окружена водой. Затем под воздействием вулканов образовались материки, и появилась суша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Видеоролик про </a:t>
            </a:r>
            <a:r>
              <a:rPr lang="ru-RU" sz="33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Пангею</a:t>
            </a:r>
            <a:endParaRPr lang="ru-RU" sz="3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Пангея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331640" y="1124744"/>
            <a:ext cx="6480720" cy="48605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880" y="6309900"/>
            <a:ext cx="5508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4"/>
              </a:rPr>
              <a:t>https://www.youtube.com/watch?v=zq-jhalAYME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Перечислите материки, которые вы знаете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1700808"/>
          <a:ext cx="8496944" cy="475488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000" b="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b="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Подпишите названия древних животных, которые населяли нашу Землю много лет назад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589014" y="2132856"/>
            <a:ext cx="3770676" cy="2664296"/>
            <a:chOff x="467544" y="2132856"/>
            <a:chExt cx="3770676" cy="2664296"/>
          </a:xfrm>
        </p:grpSpPr>
        <p:pic>
          <p:nvPicPr>
            <p:cNvPr id="17412" name="Picture 4" descr="Динозавры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2132856"/>
              <a:ext cx="3770676" cy="2664296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467544" y="2132856"/>
              <a:ext cx="237626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1000" dirty="0">
                  <a:latin typeface="Times New Roman" pitchFamily="18" charset="0"/>
                  <a:cs typeface="Times New Roman" pitchFamily="18" charset="0"/>
                </a:rPr>
                <a:t>http://todaynews.kz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909494" y="2132856"/>
            <a:ext cx="3550938" cy="2664296"/>
            <a:chOff x="4788024" y="2132856"/>
            <a:chExt cx="3550938" cy="2664296"/>
          </a:xfrm>
        </p:grpSpPr>
        <p:pic>
          <p:nvPicPr>
            <p:cNvPr id="17416" name="Picture 8" descr="Mammuthus primigeni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132856"/>
              <a:ext cx="3550938" cy="2664296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4788024" y="2132856"/>
              <a:ext cx="230425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1000" dirty="0">
                  <a:latin typeface="Times New Roman" pitchFamily="18" charset="0"/>
                  <a:cs typeface="Times New Roman" pitchFamily="18" charset="0"/>
                </a:rPr>
                <a:t>http://polit.ru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39552" y="5229200"/>
            <a:ext cx="3816424" cy="10215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/>
          </a:p>
          <a:p>
            <a:pPr algn="ctr"/>
            <a:r>
              <a:rPr lang="ru-RU" dirty="0"/>
              <a:t>______________________________</a:t>
            </a:r>
          </a:p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788024" y="5229200"/>
            <a:ext cx="3816424" cy="10215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/>
          </a:p>
          <a:p>
            <a:pPr algn="ctr"/>
            <a:r>
              <a:rPr lang="ru-RU" dirty="0"/>
              <a:t>______________________________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10801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60000" indent="0" algn="ctr">
              <a:spcBef>
                <a:spcPts val="0"/>
              </a:spcBef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Другие изменения в природе – сезонные, суточные, мы можем замечать</a:t>
            </a:r>
          </a:p>
        </p:txBody>
      </p:sp>
      <p:pic>
        <p:nvPicPr>
          <p:cNvPr id="19460" name="Picture 4" descr="http://xn----8sbiecm6bhdx8i.xn--p1ai/sites/default/files/vremena_goda_dly_detey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2488" y="1556792"/>
            <a:ext cx="4572000" cy="4572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767736" y="6453336"/>
            <a:ext cx="23762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сезоны-года.рф</a:t>
            </a:r>
          </a:p>
        </p:txBody>
      </p:sp>
      <p:pic>
        <p:nvPicPr>
          <p:cNvPr id="19462" name="Picture 6" descr="время суток для детей в картинк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20" y="1700808"/>
            <a:ext cx="428625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Изменение природы под влиянием человека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54162"/>
          </a:xfrm>
        </p:spPr>
        <p:txBody>
          <a:bodyPr>
            <a:no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Прочтите, как человек влияет на природу, и нарисуйте знак, который обозначает это действие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744216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рисунок, который показывает, как человек влияет на изменение климата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325880"/>
          <a:ext cx="8568952" cy="5133773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608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8799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1.Человек сжигает много топлива для автомобилей, самолетов и т.д.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75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2.В воздух выбрасывается большое количество углекислого газа и других веществ. Эти вещества создают пленку, похожую на пленку в парнике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3.Солнечные лучи отражаются от Земли, воды, снега и попадают на пленку.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4.Пленка не пропускают солнечные лучи, и они снова возвращаются на Землю.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462">
                <a:tc gridSpan="2"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5. Температура на Земле увеличивается, начинают таять ледники.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1164" marR="61164" marT="0" marB="0">
                    <a:lnL w="12700" cap="flat" cmpd="sng" algn="ctr">
                      <a:solidFill>
                        <a:srgbClr val="FF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866">
                <a:tc gridSpan="2"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6. Поднимается уровень воды в океане, затапливаются прибрежные земли, уменьшается количество воды в реках, природные зоны Земли изменяются.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3">
                <a:tc gridSpan="2"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7. Жителям Земли грозит в будущем остаться без питьевой воды.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64" marR="61164" marT="0" marB="0"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1505" name="Picture 1" descr="http://festival.1september.ru/articles/415286/pril1.bmp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67544" y="1360909"/>
            <a:ext cx="3838575" cy="3724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>
            <a:no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Дополни таблицу, которая показывает последствия для природы от деятельности человека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628798"/>
          <a:ext cx="8712968" cy="496855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115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7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0607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Работа котельной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8245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Работа фабрик и заводов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5009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Работа автомобильного транспорта 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7910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Мойка машин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1773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Строительство домов, фабрик, заводов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5009"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Отдых жителей на берегу реки, водоема, моря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180000" algn="l"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89843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15405"/>
            <a:ext cx="8229600" cy="2437731"/>
          </a:xfrm>
        </p:spPr>
        <p:txBody>
          <a:bodyPr/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Нарисуйте два рисунка. Первый – как выглядит дикая природа, второй – как природа изменилась под влиянием человека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469</Words>
  <Application>Microsoft Office PowerPoint</Application>
  <PresentationFormat>Экран (4:3)</PresentationFormat>
  <Paragraphs>53</Paragraphs>
  <Slides>12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Изменения в самой природе</vt:lpstr>
      <vt:lpstr>Видеоролик про Пангею</vt:lpstr>
      <vt:lpstr>Перечислите материки, которые вы знаете</vt:lpstr>
      <vt:lpstr>Подпишите названия древних животных, которые населяли нашу Землю много лет назад</vt:lpstr>
      <vt:lpstr>Презентация PowerPoint</vt:lpstr>
      <vt:lpstr>Изменение природы под влиянием человека</vt:lpstr>
      <vt:lpstr>Прочтите, как человек влияет на природу, и нарисуйте знак, который обозначает это действие</vt:lpstr>
      <vt:lpstr>Рассмотрите рисунок, который показывает, как человек влияет на изменение климата</vt:lpstr>
      <vt:lpstr>Дополни таблицу, которая показывает последствия для природы от деятельности человека</vt:lpstr>
      <vt:lpstr>Домашнее задание: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20</cp:revision>
  <dcterms:created xsi:type="dcterms:W3CDTF">2016-02-29T11:33:11Z</dcterms:created>
  <dcterms:modified xsi:type="dcterms:W3CDTF">2020-11-04T05:04:53Z</dcterms:modified>
</cp:coreProperties>
</file>