
<file path=[Content_Types].xml><?xml version="1.0" encoding="utf-8"?>
<Types xmlns="http://schemas.openxmlformats.org/package/2006/content-types">
  <Default Extension="bin" ContentType="application/vnd.openxmlformats-officedocument.oleObject"/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vml" ContentType="application/vnd.openxmlformats-officedocument.vmlDrawing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ppt/diagrams/data6.xml" ContentType="application/vnd.openxmlformats-officedocument.drawingml.diagramData+xml"/>
  <Override PartName="/ppt/diagrams/layout6.xml" ContentType="application/vnd.openxmlformats-officedocument.drawingml.diagramLayout+xml"/>
  <Override PartName="/ppt/diagrams/quickStyle6.xml" ContentType="application/vnd.openxmlformats-officedocument.drawingml.diagramStyle+xml"/>
  <Override PartName="/ppt/diagrams/colors6.xml" ContentType="application/vnd.openxmlformats-officedocument.drawingml.diagramColors+xml"/>
  <Override PartName="/ppt/diagrams/drawing6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72" r:id="rId1"/>
  </p:sldMasterIdLst>
  <p:sldIdLst>
    <p:sldId id="269" r:id="rId2"/>
    <p:sldId id="276" r:id="rId3"/>
    <p:sldId id="257" r:id="rId4"/>
    <p:sldId id="258" r:id="rId5"/>
    <p:sldId id="259" r:id="rId6"/>
    <p:sldId id="260" r:id="rId7"/>
    <p:sldId id="261" r:id="rId8"/>
    <p:sldId id="277" r:id="rId9"/>
    <p:sldId id="278" r:id="rId10"/>
    <p:sldId id="264" r:id="rId11"/>
    <p:sldId id="279" r:id="rId12"/>
    <p:sldId id="280" r:id="rId13"/>
    <p:sldId id="281" r:id="rId14"/>
    <p:sldId id="266" r:id="rId15"/>
    <p:sldId id="273" r:id="rId16"/>
    <p:sldId id="268" r:id="rId17"/>
    <p:sldId id="274" r:id="rId18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10"/>
    <p:restoredTop sz="94648"/>
  </p:normalViewPr>
  <p:slideViewPr>
    <p:cSldViewPr snapToGrid="0" snapToObjects="1">
      <p:cViewPr varScale="1">
        <p:scale>
          <a:sx n="105" d="100"/>
          <a:sy n="105" d="100"/>
        </p:scale>
        <p:origin x="1716" y="78"/>
      </p:cViewPr>
      <p:guideLst>
        <p:guide orient="horz" pos="2160"/>
        <p:guide pos="288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iagrams/_rels/data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image" Target="../media/image15.png"/></Relationships>
</file>

<file path=ppt/diagrams/_rels/data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image" Target="../media/image20.png"/></Relationships>
</file>

<file path=ppt/diagrams/_rels/data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image" Target="../media/image26.png"/></Relationships>
</file>

<file path=ppt/diagrams/_rels/drawing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png"/><Relationship Id="rId2" Type="http://schemas.openxmlformats.org/officeDocument/2006/relationships/image" Target="../media/image16.png"/><Relationship Id="rId1" Type="http://schemas.openxmlformats.org/officeDocument/2006/relationships/image" Target="../media/image15.png"/></Relationships>
</file>

<file path=ppt/diagrams/_rels/drawing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2.png"/><Relationship Id="rId2" Type="http://schemas.openxmlformats.org/officeDocument/2006/relationships/image" Target="../media/image21.png"/><Relationship Id="rId1" Type="http://schemas.openxmlformats.org/officeDocument/2006/relationships/image" Target="../media/image20.png"/></Relationships>
</file>

<file path=ppt/diagrams/_rels/drawing5.xml.rels><?xml version="1.0" encoding="UTF-8" standalone="yes"?>
<Relationships xmlns="http://schemas.openxmlformats.org/package/2006/relationships"><Relationship Id="rId3" Type="http://schemas.openxmlformats.org/officeDocument/2006/relationships/image" Target="../media/image28.png"/><Relationship Id="rId2" Type="http://schemas.openxmlformats.org/officeDocument/2006/relationships/image" Target="../media/image27.png"/><Relationship Id="rId1" Type="http://schemas.openxmlformats.org/officeDocument/2006/relationships/image" Target="../media/image26.png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colorful1#8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1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colorful1#10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colorful4">
  <dgm:title val=""/>
  <dgm:desc val=""/>
  <dgm:catLst>
    <dgm:cat type="colorful" pri="10400"/>
  </dgm:catLst>
  <dgm:styleLbl name="node0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>
      <a:schemeClr val="accent4"/>
      <a:schemeClr val="accent5"/>
    </dgm:fillClrLst>
    <dgm:linClrLst>
      <a:schemeClr val="accent4"/>
      <a:schemeClr val="accent5"/>
    </dgm:linClrLst>
    <dgm:effectClrLst/>
    <dgm:txLinClrLst/>
    <dgm:txFillClrLst/>
    <dgm:txEffectClrLst/>
  </dgm:styleLbl>
  <dgm:styleLbl name="lnNode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>
      <a:schemeClr val="accent4">
        <a:alpha val="50000"/>
      </a:schemeClr>
      <a:schemeClr val="accent5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>
      <a:schemeClr val="accent4">
        <a:tint val="50000"/>
      </a:schemeClr>
      <a:schemeClr val="accent5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4">
        <a:tint val="50000"/>
      </a:schemeClr>
      <a:schemeClr val="accent5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f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>
      <a:schemeClr val="accent4"/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/>
    <dgm:linClrLst>
      <a:schemeClr val="accent4"/>
      <a:schemeClr val="accent5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4"/>
    </dgm:fillClrLst>
    <dgm:linClrLst meth="repeat">
      <a:schemeClr val="accent4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4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1">
    <dgm:fillClrLst meth="repeat">
      <a:schemeClr val="accent5"/>
    </dgm:fillClrLst>
    <dgm:linClrLst meth="repeat">
      <a:schemeClr val="lt1">
        <a:shade val="80000"/>
      </a:schemeClr>
    </dgm:linClrLst>
    <dgm:effectClrLst/>
    <dgm:txLinClrLst/>
    <dgm:txFillClrLst/>
    <dgm:txEffectClrLst/>
  </dgm:styleLbl>
  <dgm:styleLbl name="asst2">
    <dgm:fillClrLst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4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6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4"/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4">
        <a:tint val="90000"/>
      </a:schemeClr>
    </dgm:fillClrLst>
    <dgm:linClrLst meth="repeat">
      <a:schemeClr val="accent5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6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4">
        <a:tint val="50000"/>
      </a:schemeClr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4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>
      <a:schemeClr val="accent4"/>
      <a:schemeClr val="accent5"/>
    </dgm:linClrLst>
    <dgm:effectClrLst/>
    <dgm:txLinClrLst/>
    <dgm:txFillClrLst meth="repeat">
      <a:schemeClr val="dk1"/>
    </dgm:txFillClrLst>
    <dgm:txEffectClrLst/>
  </dgm:styleLbl>
  <dgm:styleLbl name="f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>
      <a:schemeClr val="accent4">
        <a:tint val="40000"/>
        <a:alpha val="90000"/>
      </a:schemeClr>
      <a:schemeClr val="accent5">
        <a:tint val="40000"/>
        <a:alpha val="90000"/>
      </a:schemeClr>
    </dgm:fillClrLst>
    <dgm:linClrLst>
      <a:schemeClr val="accent4">
        <a:tint val="40000"/>
        <a:alpha val="90000"/>
      </a:schemeClr>
      <a:schemeClr val="accent5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5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6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4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4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4">
        <a:tint val="50000"/>
        <a:alpha val="40000"/>
      </a:schemeClr>
    </dgm:fillClrLst>
    <dgm:linClrLst meth="repeat">
      <a:schemeClr val="accent4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4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colorful1#12">
  <dgm:title val=""/>
  <dgm:desc val=""/>
  <dgm:catLst>
    <dgm:cat type="colorful" pri="101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/>
    <dgm:txEffectClrLst/>
  </dgm:styleLbl>
  <dgm:styleLbl name="lnNode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2">
        <a:alpha val="50000"/>
      </a:schemeClr>
      <a:schemeClr val="accent3">
        <a:alpha val="50000"/>
      </a:schemeClr>
      <a:schemeClr val="accent4">
        <a:alpha val="50000"/>
      </a:schemeClr>
      <a:schemeClr val="accent5">
        <a:alpha val="50000"/>
      </a:schemeClr>
      <a:schemeClr val="accent6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node3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node4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2">
        <a:tint val="50000"/>
      </a:schemeClr>
      <a:schemeClr val="accent3">
        <a:tint val="50000"/>
      </a:schemeClr>
      <a:schemeClr val="accent4">
        <a:tint val="50000"/>
      </a:schemeClr>
      <a:schemeClr val="accent5">
        <a:tint val="50000"/>
      </a:schemeClr>
      <a:schemeClr val="accent6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>
      <a:schemeClr val="accent1">
        <a:tint val="50000"/>
      </a:schemeClr>
      <a:schemeClr val="accent2">
        <a:tint val="2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/>
    <dgm:txEffectClrLst/>
  </dgm:styleLbl>
  <dgm:styleLbl name="f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bgSibTrans2D1">
    <dgm:fillClrLst meth="repeat">
      <a:schemeClr val="accent2"/>
      <a:schemeClr val="accent3"/>
      <a:schemeClr val="accent4"/>
      <a:schemeClr val="accent5"/>
      <a:schemeClr val="accent6"/>
    </dgm:fillClrLst>
    <dgm:linClrLst meth="cycle">
      <a:schemeClr val="lt1"/>
    </dgm:linClrLst>
    <dgm:effectClrLst/>
    <dgm:txLinClrLst/>
    <dgm:txFillClrLst meth="repeat">
      <a:schemeClr val="lt1"/>
    </dgm:txFillClrLst>
    <dgm:txEffectClrLst/>
  </dgm:styleLbl>
  <dgm:styleLbl name="sibTrans1D1">
    <dgm:fillClrLst meth="repeat">
      <a:schemeClr val="accent2"/>
      <a:schemeClr val="accent3"/>
      <a:schemeClr val="accent4"/>
      <a:schemeClr val="accent5"/>
      <a:schemeClr val="accent6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2"/>
    </dgm:fillClrLst>
    <dgm:linClrLst meth="repeat">
      <a:schemeClr val="lt1"/>
    </dgm:linClrLst>
    <dgm:effectClrLst/>
    <dgm:txLinClrLst/>
    <dgm:txFillClrLst/>
    <dgm:txEffectClrLst/>
  </dgm:styleLbl>
  <dgm:styleLbl name="asst2">
    <dgm:fillClrLst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asst3">
    <dgm:fillClrLst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asst4">
    <dgm:fillClrLst>
      <a:schemeClr val="accent5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2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3"/>
    </dgm:fillClrLst>
    <dgm:linClrLst meth="repeat">
      <a:schemeClr val="lt1"/>
    </dgm:linClrLst>
    <dgm:effectClrLst/>
    <dgm:txLinClrLst/>
    <dgm:txFillClrLst/>
    <dgm:txEffectClrLst/>
  </dgm:styleLbl>
  <dgm:styleLbl name="parChTrans2D3">
    <dgm:fillClrLst meth="repeat">
      <a:schemeClr val="accent4"/>
    </dgm:fillClrLst>
    <dgm:linClrLst meth="repeat">
      <a:schemeClr val="lt1"/>
    </dgm:linClrLst>
    <dgm:effectClrLst/>
    <dgm:txLinClrLst/>
    <dgm:txFillClrLst/>
    <dgm:txEffectClrLst/>
  </dgm:styleLbl>
  <dgm:styleLbl name="parChTrans2D4">
    <dgm:fillClrLst meth="repeat">
      <a:schemeClr val="accent5"/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3">
        <a:tint val="90000"/>
      </a:schemeClr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4">
        <a:tint val="70000"/>
      </a:schemeClr>
    </dgm:fillClrLst>
    <dgm:linClrLst meth="repeat">
      <a:schemeClr val="accent3"/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5">
        <a:tint val="50000"/>
      </a:schemeClr>
    </dgm:fillClrLst>
    <dgm:linClrLst meth="repeat">
      <a:schemeClr val="accent4"/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  <a:schemeClr val="accent3"/>
      <a:schemeClr val="accent4"/>
      <a:schemeClr val="accent5"/>
      <a:schemeClr val="accent6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fillClrLst>
    <dgm:linClrLst meth="repeat">
      <a:schemeClr val="accent2">
        <a:tint val="40000"/>
        <a:alpha val="90000"/>
      </a:schemeClr>
      <a:schemeClr val="accent3">
        <a:tint val="40000"/>
        <a:alpha val="90000"/>
      </a:schemeClr>
      <a:schemeClr val="accent4">
        <a:tint val="40000"/>
        <a:alpha val="90000"/>
      </a:schemeClr>
      <a:schemeClr val="accent5">
        <a:tint val="40000"/>
        <a:alpha val="90000"/>
      </a:schemeClr>
      <a:schemeClr val="accent6">
        <a:tint val="40000"/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>
      <a:schemeClr val="accent3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>
      <a:schemeClr val="accent4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dk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90000"/>
      </a:schemeClr>
    </dgm:fillClrLst>
    <dgm:linClrLst meth="repeat">
      <a:schemeClr val="dk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4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6.xml><?xml version="1.0" encoding="utf-8"?>
<dgm:colorsDef xmlns:dgm="http://schemas.openxmlformats.org/drawingml/2006/diagram" xmlns:a="http://schemas.openxmlformats.org/drawingml/2006/main" uniqueId="urn:microsoft.com/office/officeart/2005/8/colors/accent2_1">
  <dgm:title val=""/>
  <dgm:desc val=""/>
  <dgm:catLst>
    <dgm:cat type="accent2" pri="11100"/>
  </dgm:catLst>
  <dgm:styleLbl name="node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lig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lnNode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vennNode1">
    <dgm:fillClrLst meth="repeat">
      <a:schemeClr val="lt1">
        <a:alpha val="50000"/>
      </a:schemeClr>
    </dgm:fillClrLst>
    <dgm:linClrLst meth="repeat">
      <a:schemeClr val="accent2">
        <a:shade val="80000"/>
      </a:schemeClr>
    </dgm:linClrLst>
    <dgm:effectClrLst/>
    <dgm:txLinClrLst/>
    <dgm:txFillClrLst/>
    <dgm:txEffectClrLst/>
  </dgm:styleLbl>
  <dgm:styleLbl name="node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node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f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2">
        <a:tint val="40000"/>
      </a:schemeClr>
    </dgm:fillClrLst>
    <dgm:linClrLst meth="repeat">
      <a:schemeClr val="accent2">
        <a:shade val="80000"/>
      </a:schemeClr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f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bgSib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 meth="repeat">
      <a:schemeClr val="dk1"/>
    </dgm:txFillClrLst>
    <dgm:txEffectClrLst/>
  </dgm:styleLbl>
  <dgm:styleLbl name="sibTrans1D1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1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2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3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asst4">
    <dgm:fillClrLst meth="repeat">
      <a:schemeClr val="lt1"/>
    </dgm:fillClrLst>
    <dgm:linClrLst meth="repeat">
      <a:schemeClr val="accent2">
        <a:shade val="80000"/>
      </a:schemeClr>
    </dgm:linClrLst>
    <dgm:effectClrLst/>
    <dgm:txLinClrLst/>
    <dgm:txFillClrLst meth="repeat">
      <a:schemeClr val="dk1"/>
    </dgm:txFillClrLst>
    <dgm:txEffectClrLst/>
  </dgm:styleLbl>
  <dgm:styleLbl name="parChTrans2D1">
    <dgm:fillClrLst meth="repeat">
      <a:schemeClr val="accent2">
        <a:tint val="60000"/>
      </a:schemeClr>
    </dgm:fillClrLst>
    <dgm:linClrLst meth="repeat">
      <a:schemeClr val="accent2">
        <a:tint val="60000"/>
      </a:schemeClr>
    </dgm:linClrLst>
    <dgm:effectClrLst/>
    <dgm:txLinClrLst/>
    <dgm:txFillClrLst/>
    <dgm:txEffectClrLst/>
  </dgm:styleLbl>
  <dgm:styleLbl name="parChTrans2D2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3">
    <dgm:fillClrLst meth="repeat">
      <a:schemeClr val="accent2"/>
    </dgm:fillClrLst>
    <dgm:linClrLst meth="repeat">
      <a:schemeClr val="accent2"/>
    </dgm:linClrLst>
    <dgm:effectClrLst/>
    <dgm:txLinClrLst/>
    <dgm:txFillClrLst/>
    <dgm:txEffectClrLst/>
  </dgm:styleLbl>
  <dgm:styleLbl name="parChTrans2D4">
    <dgm:fillClrLst meth="repeat">
      <a:schemeClr val="accent2"/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2"/>
    </dgm:fillClrLst>
    <dgm:linClrLst meth="repeat">
      <a:schemeClr val="accent2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2"/>
    </dgm:fillClrLst>
    <dgm:linClrLst meth="repeat">
      <a:schemeClr val="accent2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accent2">
        <a:alpha val="4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lt1">
        <a:alpha val="90000"/>
        <a:tint val="40000"/>
      </a:schemeClr>
    </dgm:fillClrLst>
    <dgm:linClrLst meth="repeat">
      <a:schemeClr val="accent2">
        <a:alpha val="9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accent2">
        <a:alpha val="90000"/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2">
        <a:tint val="40000"/>
      </a:schemeClr>
    </dgm:fillClrLst>
    <dgm:linClrLst meth="repeat">
      <a:schemeClr val="accent2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2">
        <a:shade val="8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2">
        <a:tint val="50000"/>
        <a:alpha val="40000"/>
      </a:schemeClr>
    </dgm:fillClrLst>
    <dgm:linClrLst meth="repeat">
      <a:schemeClr val="accent2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2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B7B73F43-1BB4-44A3-951B-04E6AE5F9BE4}" type="doc">
      <dgm:prSet loTypeId="urn:microsoft.com/office/officeart/2005/8/layout/vList4#3" loCatId="list" qsTypeId="urn:microsoft.com/office/officeart/2005/8/quickstyle/simple3" qsCatId="simple" csTypeId="urn:microsoft.com/office/officeart/2005/8/colors/colorful1#8" csCatId="colorful" phldr="1"/>
      <dgm:spPr/>
      <dgm:t>
        <a:bodyPr/>
        <a:lstStyle/>
        <a:p>
          <a:endParaRPr lang="ru-RU"/>
        </a:p>
      </dgm:t>
    </dgm:pt>
    <dgm:pt modelId="{5BFB7155-3E1F-4C49-8940-0BCE3EFDD8C6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Покупая в магазине йогурт, мы покупаем 80% мусора (упаковка) и только 20% полезного товара (молочный продукт). Для того, чтобы попасть на прилавок, стаканчик для йогурта прошел длинный путь: для производства стакана был синтезирован пластик, в процессе синтеза которого было «произведено» достаточно много отходов в виде загрязнения воды, воздуха и т.д.</a:t>
          </a:r>
        </a:p>
      </dgm:t>
    </dgm:pt>
    <dgm:pt modelId="{D33781A7-D0FB-4377-AC0E-2103303F4D5A}" type="parTrans" cxnId="{9F0300E7-7DCA-4698-A338-210A725E10ED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71CF5BFD-4A8B-453A-A2CA-19E5D849B9D6}" type="sibTrans" cxnId="{9F0300E7-7DCA-4698-A338-210A725E10ED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2CDE8E6-BD3F-4C96-8224-F6309B386DDB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Для производства фольги для крышечки, из руды был извлечен алюминий, что также связано с большим количеством отходов, далее была произведена фольга. Далее пластик и фольга поступили производителю йогуртов, где при производстве стаканчиков большая часть пластика и фольги превратились в отходы. </a:t>
          </a:r>
        </a:p>
      </dgm:t>
    </dgm:pt>
    <dgm:pt modelId="{297F3EE1-81BF-4F4A-8771-666781A1D355}" type="parTrans" cxnId="{A23AF06B-C7E2-49A2-9123-DA68CECD99C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188621FE-6748-43FB-B39D-C774B3FE4774}" type="sibTrans" cxnId="{A23AF06B-C7E2-49A2-9123-DA68CECD99C4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A7909A5-16C7-418A-8B59-4CE5493C71CC}">
      <dgm:prSet/>
      <dgm:spPr/>
      <dgm:t>
        <a:bodyPr/>
        <a:lstStyle/>
        <a:p>
          <a:pPr rtl="0"/>
          <a:r>
            <a:rPr lang="ru-RU" dirty="0">
              <a:latin typeface="Times New Roman" pitchFamily="18" charset="0"/>
              <a:cs typeface="Times New Roman" pitchFamily="18" charset="0"/>
            </a:rPr>
            <a:t>Наконец, мы съедаем йогурт, а стаканчик попадает в мусорное ведро. По этому принципу сегодня работает вся экономика мира, которая получила название экономика, порождающая отходы или линейная экономика.</a:t>
          </a:r>
        </a:p>
      </dgm:t>
    </dgm:pt>
    <dgm:pt modelId="{8B9CABC5-10B5-4D48-8877-A366C92296F7}" type="parTrans" cxnId="{3EBAD6C9-1BC4-4957-A436-207DC74D452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243C147-524C-4989-939E-D3301719BA46}" type="sibTrans" cxnId="{3EBAD6C9-1BC4-4957-A436-207DC74D4521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A6F7F907-F8C9-4915-9DB2-3FA0DF1EE20D}" type="pres">
      <dgm:prSet presAssocID="{B7B73F43-1BB4-44A3-951B-04E6AE5F9BE4}" presName="linear" presStyleCnt="0">
        <dgm:presLayoutVars>
          <dgm:dir/>
          <dgm:resizeHandles val="exact"/>
        </dgm:presLayoutVars>
      </dgm:prSet>
      <dgm:spPr/>
    </dgm:pt>
    <dgm:pt modelId="{565D6450-7BF2-4391-92A0-3B93A967C7DD}" type="pres">
      <dgm:prSet presAssocID="{5BFB7155-3E1F-4C49-8940-0BCE3EFDD8C6}" presName="comp" presStyleCnt="0"/>
      <dgm:spPr/>
    </dgm:pt>
    <dgm:pt modelId="{D8DDDBED-ABE3-4CB0-8568-5399B907B197}" type="pres">
      <dgm:prSet presAssocID="{5BFB7155-3E1F-4C49-8940-0BCE3EFDD8C6}" presName="box" presStyleLbl="node1" presStyleIdx="0" presStyleCnt="3"/>
      <dgm:spPr/>
    </dgm:pt>
    <dgm:pt modelId="{7B97D637-72CD-4A63-B7B3-A1765E666494}" type="pres">
      <dgm:prSet presAssocID="{5BFB7155-3E1F-4C49-8940-0BCE3EFDD8C6}" presName="img" presStyleLbl="fgImgPlace1" presStyleIdx="0" presStyleCnt="3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77EDBA61-D662-444A-8EAB-345D1542B016}" type="pres">
      <dgm:prSet presAssocID="{5BFB7155-3E1F-4C49-8940-0BCE3EFDD8C6}" presName="text" presStyleLbl="node1" presStyleIdx="0" presStyleCnt="3">
        <dgm:presLayoutVars>
          <dgm:bulletEnabled val="1"/>
        </dgm:presLayoutVars>
      </dgm:prSet>
      <dgm:spPr/>
    </dgm:pt>
    <dgm:pt modelId="{275782EA-7934-442D-B29A-3D274F7C21AD}" type="pres">
      <dgm:prSet presAssocID="{71CF5BFD-4A8B-453A-A2CA-19E5D849B9D6}" presName="spacer" presStyleCnt="0"/>
      <dgm:spPr/>
    </dgm:pt>
    <dgm:pt modelId="{DDD5ED1C-F71E-4C8E-BD29-32E08CF67E07}" type="pres">
      <dgm:prSet presAssocID="{A2CDE8E6-BD3F-4C96-8224-F6309B386DDB}" presName="comp" presStyleCnt="0"/>
      <dgm:spPr/>
    </dgm:pt>
    <dgm:pt modelId="{057D1888-FB32-4898-BF94-661296FA4EDC}" type="pres">
      <dgm:prSet presAssocID="{A2CDE8E6-BD3F-4C96-8224-F6309B386DDB}" presName="box" presStyleLbl="node1" presStyleIdx="1" presStyleCnt="3"/>
      <dgm:spPr/>
    </dgm:pt>
    <dgm:pt modelId="{17C5B270-6132-4BD3-B46F-F5385BF18ABC}" type="pres">
      <dgm:prSet presAssocID="{A2CDE8E6-BD3F-4C96-8224-F6309B386DDB}" presName="img" presStyleLbl="fgImgPlace1" presStyleIdx="1" presStyleCnt="3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7464F01C-5324-4AD3-A0F4-3FA52A916D47}" type="pres">
      <dgm:prSet presAssocID="{A2CDE8E6-BD3F-4C96-8224-F6309B386DDB}" presName="text" presStyleLbl="node1" presStyleIdx="1" presStyleCnt="3">
        <dgm:presLayoutVars>
          <dgm:bulletEnabled val="1"/>
        </dgm:presLayoutVars>
      </dgm:prSet>
      <dgm:spPr/>
    </dgm:pt>
    <dgm:pt modelId="{C11E0C47-4F4C-4A18-8C53-F7204D945EAC}" type="pres">
      <dgm:prSet presAssocID="{188621FE-6748-43FB-B39D-C774B3FE4774}" presName="spacer" presStyleCnt="0"/>
      <dgm:spPr/>
    </dgm:pt>
    <dgm:pt modelId="{8A630125-795C-4ACC-BFDE-82B3F10D623F}" type="pres">
      <dgm:prSet presAssocID="{CA7909A5-16C7-418A-8B59-4CE5493C71CC}" presName="comp" presStyleCnt="0"/>
      <dgm:spPr/>
    </dgm:pt>
    <dgm:pt modelId="{0FF53AB8-1D11-4C49-A00E-CCE89B251921}" type="pres">
      <dgm:prSet presAssocID="{CA7909A5-16C7-418A-8B59-4CE5493C71CC}" presName="box" presStyleLbl="node1" presStyleIdx="2" presStyleCnt="3"/>
      <dgm:spPr/>
    </dgm:pt>
    <dgm:pt modelId="{A511B56E-489F-49C1-9429-FE7CCE2F71A9}" type="pres">
      <dgm:prSet presAssocID="{CA7909A5-16C7-418A-8B59-4CE5493C71CC}" presName="img" presStyleLbl="fgImgPlace1" presStyleIdx="2" presStyleCnt="3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2B8E4C9E-3910-49DA-8A7E-FD5F32AAEF5B}" type="pres">
      <dgm:prSet presAssocID="{CA7909A5-16C7-418A-8B59-4CE5493C71CC}" presName="text" presStyleLbl="node1" presStyleIdx="2" presStyleCnt="3">
        <dgm:presLayoutVars>
          <dgm:bulletEnabled val="1"/>
        </dgm:presLayoutVars>
      </dgm:prSet>
      <dgm:spPr/>
    </dgm:pt>
  </dgm:ptLst>
  <dgm:cxnLst>
    <dgm:cxn modelId="{5A85091B-5EEB-4BEB-98D7-13CAB2F5BA0A}" type="presOf" srcId="{CA7909A5-16C7-418A-8B59-4CE5493C71CC}" destId="{2B8E4C9E-3910-49DA-8A7E-FD5F32AAEF5B}" srcOrd="1" destOrd="0" presId="urn:microsoft.com/office/officeart/2005/8/layout/vList4#3"/>
    <dgm:cxn modelId="{663E7A1B-09D1-4003-B059-16059F7EBBDB}" type="presOf" srcId="{A2CDE8E6-BD3F-4C96-8224-F6309B386DDB}" destId="{057D1888-FB32-4898-BF94-661296FA4EDC}" srcOrd="0" destOrd="0" presId="urn:microsoft.com/office/officeart/2005/8/layout/vList4#3"/>
    <dgm:cxn modelId="{A6BF6A1D-547B-4ED3-8CCD-0597519CF6B6}" type="presOf" srcId="{5BFB7155-3E1F-4C49-8940-0BCE3EFDD8C6}" destId="{77EDBA61-D662-444A-8EAB-345D1542B016}" srcOrd="1" destOrd="0" presId="urn:microsoft.com/office/officeart/2005/8/layout/vList4#3"/>
    <dgm:cxn modelId="{A23AF06B-C7E2-49A2-9123-DA68CECD99C4}" srcId="{B7B73F43-1BB4-44A3-951B-04E6AE5F9BE4}" destId="{A2CDE8E6-BD3F-4C96-8224-F6309B386DDB}" srcOrd="1" destOrd="0" parTransId="{297F3EE1-81BF-4F4A-8771-666781A1D355}" sibTransId="{188621FE-6748-43FB-B39D-C774B3FE4774}"/>
    <dgm:cxn modelId="{16261850-BD45-4806-9858-D2B928E5DB2F}" type="presOf" srcId="{A2CDE8E6-BD3F-4C96-8224-F6309B386DDB}" destId="{7464F01C-5324-4AD3-A0F4-3FA52A916D47}" srcOrd="1" destOrd="0" presId="urn:microsoft.com/office/officeart/2005/8/layout/vList4#3"/>
    <dgm:cxn modelId="{9C292C54-4DF9-464E-A1CE-FE5D6F015088}" type="presOf" srcId="{B7B73F43-1BB4-44A3-951B-04E6AE5F9BE4}" destId="{A6F7F907-F8C9-4915-9DB2-3FA0DF1EE20D}" srcOrd="0" destOrd="0" presId="urn:microsoft.com/office/officeart/2005/8/layout/vList4#3"/>
    <dgm:cxn modelId="{F35F8B5A-76D4-4BB3-B6EB-D15FF308CC8D}" type="presOf" srcId="{CA7909A5-16C7-418A-8B59-4CE5493C71CC}" destId="{0FF53AB8-1D11-4C49-A00E-CCE89B251921}" srcOrd="0" destOrd="0" presId="urn:microsoft.com/office/officeart/2005/8/layout/vList4#3"/>
    <dgm:cxn modelId="{3EBAD6C9-1BC4-4957-A436-207DC74D4521}" srcId="{B7B73F43-1BB4-44A3-951B-04E6AE5F9BE4}" destId="{CA7909A5-16C7-418A-8B59-4CE5493C71CC}" srcOrd="2" destOrd="0" parTransId="{8B9CABC5-10B5-4D48-8877-A366C92296F7}" sibTransId="{A243C147-524C-4989-939E-D3301719BA46}"/>
    <dgm:cxn modelId="{9F0300E7-7DCA-4698-A338-210A725E10ED}" srcId="{B7B73F43-1BB4-44A3-951B-04E6AE5F9BE4}" destId="{5BFB7155-3E1F-4C49-8940-0BCE3EFDD8C6}" srcOrd="0" destOrd="0" parTransId="{D33781A7-D0FB-4377-AC0E-2103303F4D5A}" sibTransId="{71CF5BFD-4A8B-453A-A2CA-19E5D849B9D6}"/>
    <dgm:cxn modelId="{76E146F1-31B4-4601-A503-1799E5B249F5}" type="presOf" srcId="{5BFB7155-3E1F-4C49-8940-0BCE3EFDD8C6}" destId="{D8DDDBED-ABE3-4CB0-8568-5399B907B197}" srcOrd="0" destOrd="0" presId="urn:microsoft.com/office/officeart/2005/8/layout/vList4#3"/>
    <dgm:cxn modelId="{5D1ACAD5-AEFE-432D-98BE-59DEF7FDD29D}" type="presParOf" srcId="{A6F7F907-F8C9-4915-9DB2-3FA0DF1EE20D}" destId="{565D6450-7BF2-4391-92A0-3B93A967C7DD}" srcOrd="0" destOrd="0" presId="urn:microsoft.com/office/officeart/2005/8/layout/vList4#3"/>
    <dgm:cxn modelId="{8BDA1C0E-75F5-4FB8-97EF-6BD5D32E425A}" type="presParOf" srcId="{565D6450-7BF2-4391-92A0-3B93A967C7DD}" destId="{D8DDDBED-ABE3-4CB0-8568-5399B907B197}" srcOrd="0" destOrd="0" presId="urn:microsoft.com/office/officeart/2005/8/layout/vList4#3"/>
    <dgm:cxn modelId="{68E76F12-B803-4D5E-B894-51D52B9E828E}" type="presParOf" srcId="{565D6450-7BF2-4391-92A0-3B93A967C7DD}" destId="{7B97D637-72CD-4A63-B7B3-A1765E666494}" srcOrd="1" destOrd="0" presId="urn:microsoft.com/office/officeart/2005/8/layout/vList4#3"/>
    <dgm:cxn modelId="{ED37F3F3-C0FB-4862-AE2E-92BFF32E28A2}" type="presParOf" srcId="{565D6450-7BF2-4391-92A0-3B93A967C7DD}" destId="{77EDBA61-D662-444A-8EAB-345D1542B016}" srcOrd="2" destOrd="0" presId="urn:microsoft.com/office/officeart/2005/8/layout/vList4#3"/>
    <dgm:cxn modelId="{81544DDD-4DC6-41BC-9818-7A8A01E0AECA}" type="presParOf" srcId="{A6F7F907-F8C9-4915-9DB2-3FA0DF1EE20D}" destId="{275782EA-7934-442D-B29A-3D274F7C21AD}" srcOrd="1" destOrd="0" presId="urn:microsoft.com/office/officeart/2005/8/layout/vList4#3"/>
    <dgm:cxn modelId="{A7E7F3A1-E2C6-40E7-AFCF-2897F0718DEB}" type="presParOf" srcId="{A6F7F907-F8C9-4915-9DB2-3FA0DF1EE20D}" destId="{DDD5ED1C-F71E-4C8E-BD29-32E08CF67E07}" srcOrd="2" destOrd="0" presId="urn:microsoft.com/office/officeart/2005/8/layout/vList4#3"/>
    <dgm:cxn modelId="{AD9A9368-EC09-40E2-8FDC-AC077748BF63}" type="presParOf" srcId="{DDD5ED1C-F71E-4C8E-BD29-32E08CF67E07}" destId="{057D1888-FB32-4898-BF94-661296FA4EDC}" srcOrd="0" destOrd="0" presId="urn:microsoft.com/office/officeart/2005/8/layout/vList4#3"/>
    <dgm:cxn modelId="{4B2A9D59-C3DB-49BA-9163-F4A0E665208D}" type="presParOf" srcId="{DDD5ED1C-F71E-4C8E-BD29-32E08CF67E07}" destId="{17C5B270-6132-4BD3-B46F-F5385BF18ABC}" srcOrd="1" destOrd="0" presId="urn:microsoft.com/office/officeart/2005/8/layout/vList4#3"/>
    <dgm:cxn modelId="{5C21CF4F-FE27-436C-9D5A-BFA8A40E4B2B}" type="presParOf" srcId="{DDD5ED1C-F71E-4C8E-BD29-32E08CF67E07}" destId="{7464F01C-5324-4AD3-A0F4-3FA52A916D47}" srcOrd="2" destOrd="0" presId="urn:microsoft.com/office/officeart/2005/8/layout/vList4#3"/>
    <dgm:cxn modelId="{FE44029C-79E5-4594-B692-CD6334644A16}" type="presParOf" srcId="{A6F7F907-F8C9-4915-9DB2-3FA0DF1EE20D}" destId="{C11E0C47-4F4C-4A18-8C53-F7204D945EAC}" srcOrd="3" destOrd="0" presId="urn:microsoft.com/office/officeart/2005/8/layout/vList4#3"/>
    <dgm:cxn modelId="{3B699C93-7B9C-407B-A29B-AB1594333766}" type="presParOf" srcId="{A6F7F907-F8C9-4915-9DB2-3FA0DF1EE20D}" destId="{8A630125-795C-4ACC-BFDE-82B3F10D623F}" srcOrd="4" destOrd="0" presId="urn:microsoft.com/office/officeart/2005/8/layout/vList4#3"/>
    <dgm:cxn modelId="{DACD5588-54CC-4A95-85C3-1E6E40E3D0F9}" type="presParOf" srcId="{8A630125-795C-4ACC-BFDE-82B3F10D623F}" destId="{0FF53AB8-1D11-4C49-A00E-CCE89B251921}" srcOrd="0" destOrd="0" presId="urn:microsoft.com/office/officeart/2005/8/layout/vList4#3"/>
    <dgm:cxn modelId="{51C9C8BE-A41A-4463-9FEF-3C33360CE440}" type="presParOf" srcId="{8A630125-795C-4ACC-BFDE-82B3F10D623F}" destId="{A511B56E-489F-49C1-9429-FE7CCE2F71A9}" srcOrd="1" destOrd="0" presId="urn:microsoft.com/office/officeart/2005/8/layout/vList4#3"/>
    <dgm:cxn modelId="{DF99C73A-1A2D-46E4-9955-D774F1FB2A54}" type="presParOf" srcId="{8A630125-795C-4ACC-BFDE-82B3F10D623F}" destId="{2B8E4C9E-3910-49DA-8A7E-FD5F32AAEF5B}" srcOrd="2" destOrd="0" presId="urn:microsoft.com/office/officeart/2005/8/layout/vList4#3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B206FA28-069F-4672-B633-38F7DC39FBD2}" type="doc">
      <dgm:prSet loTypeId="urn:microsoft.com/office/officeart/2005/8/layout/vList2" loCatId="list" qsTypeId="urn:microsoft.com/office/officeart/2005/8/quickstyle/simple3" qsCatId="simple" csTypeId="urn:microsoft.com/office/officeart/2005/8/colors/colorful1#10" csCatId="colorful" phldr="1"/>
      <dgm:spPr/>
      <dgm:t>
        <a:bodyPr/>
        <a:lstStyle/>
        <a:p>
          <a:endParaRPr lang="ru-RU"/>
        </a:p>
      </dgm:t>
    </dgm:pt>
    <dgm:pt modelId="{F96C35B0-27E9-4B8F-B3E6-FDA66DA36F62}">
      <dgm:prSet custT="1"/>
      <dgm:spPr/>
      <dgm:t>
        <a:bodyPr/>
        <a:lstStyle/>
        <a:p>
          <a:pPr rtl="0"/>
          <a:r>
            <a:rPr lang="ru-RU" sz="2400" dirty="0">
              <a:latin typeface="Times New Roman" pitchFamily="18" charset="0"/>
              <a:cs typeface="Times New Roman" pitchFamily="18" charset="0"/>
            </a:rPr>
            <a:t>Для решения проблемы отходов сначала потребуется:</a:t>
          </a:r>
        </a:p>
      </dgm:t>
    </dgm:pt>
    <dgm:pt modelId="{CFF88B43-D8C7-4484-9646-72464F0448E5}" type="parTrans" cxnId="{88F444C5-ECC8-44E4-82C1-E9232C631DF2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D627DA56-B905-46A6-9385-745D7CF5A4E4}" type="sibTrans" cxnId="{88F444C5-ECC8-44E4-82C1-E9232C631DF2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6D8620A7-FF77-4E2A-A406-2C24A5FECA6D}">
      <dgm:prSet custT="1"/>
      <dgm:spPr/>
      <dgm:t>
        <a:bodyPr/>
        <a:lstStyle/>
        <a:p>
          <a:pPr rtl="0"/>
          <a:r>
            <a:rPr lang="ru-RU" sz="2400" dirty="0">
              <a:latin typeface="Times New Roman" pitchFamily="18" charset="0"/>
              <a:cs typeface="Times New Roman" pitchFamily="18" charset="0"/>
            </a:rPr>
            <a:t>использовать отходы в качестве вторичного сырья. Если отходы раздельно собраны, то их использование облегчается</a:t>
          </a:r>
        </a:p>
      </dgm:t>
    </dgm:pt>
    <dgm:pt modelId="{CDB2C2CF-0737-40E4-B2A5-4DBA63CB3BC9}" type="parTrans" cxnId="{B13C7010-D10F-487B-B17E-43BEEFABB98D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9C37F51C-E9CA-4E9E-BF86-2015D9EACEA9}" type="sibTrans" cxnId="{B13C7010-D10F-487B-B17E-43BEEFABB98D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90945561-B263-4DCD-A22B-181AD6F3F7F3}">
      <dgm:prSet custT="1"/>
      <dgm:spPr/>
      <dgm:t>
        <a:bodyPr/>
        <a:lstStyle/>
        <a:p>
          <a:pPr rtl="0"/>
          <a:r>
            <a:rPr lang="ru-RU" sz="2400" dirty="0">
              <a:latin typeface="Times New Roman" pitchFamily="18" charset="0"/>
              <a:cs typeface="Times New Roman" pitchFamily="18" charset="0"/>
            </a:rPr>
            <a:t>уменьшить образование отходов</a:t>
          </a:r>
        </a:p>
      </dgm:t>
    </dgm:pt>
    <dgm:pt modelId="{17A301E4-B1BD-424F-B495-955B05511C40}" type="parTrans" cxnId="{BBF38CE1-75B3-44D5-9958-B3CEE119FEAA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A28A05CB-7264-4A57-B84E-2914C4BEA8B0}" type="sibTrans" cxnId="{BBF38CE1-75B3-44D5-9958-B3CEE119FEAA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5306567F-8EBC-4FB9-BAAA-1C9A64B39A6C}" type="pres">
      <dgm:prSet presAssocID="{B206FA28-069F-4672-B633-38F7DC39FBD2}" presName="linear" presStyleCnt="0">
        <dgm:presLayoutVars>
          <dgm:animLvl val="lvl"/>
          <dgm:resizeHandles val="exact"/>
        </dgm:presLayoutVars>
      </dgm:prSet>
      <dgm:spPr/>
    </dgm:pt>
    <dgm:pt modelId="{75F1A5AE-25F4-4CEC-AD17-7CF0DB3019AC}" type="pres">
      <dgm:prSet presAssocID="{F96C35B0-27E9-4B8F-B3E6-FDA66DA36F62}" presName="parentText" presStyleLbl="node1" presStyleIdx="0" presStyleCnt="1" custScaleY="103656" custLinFactY="-23087" custLinFactNeighborY="-100000">
        <dgm:presLayoutVars>
          <dgm:chMax val="0"/>
          <dgm:bulletEnabled val="1"/>
        </dgm:presLayoutVars>
      </dgm:prSet>
      <dgm:spPr/>
    </dgm:pt>
    <dgm:pt modelId="{52D2986B-DCFC-4CAF-9275-5A2747C22D38}" type="pres">
      <dgm:prSet presAssocID="{F96C35B0-27E9-4B8F-B3E6-FDA66DA36F62}" presName="childText" presStyleLbl="revTx" presStyleIdx="0" presStyleCnt="1">
        <dgm:presLayoutVars>
          <dgm:bulletEnabled val="1"/>
        </dgm:presLayoutVars>
      </dgm:prSet>
      <dgm:spPr/>
    </dgm:pt>
  </dgm:ptLst>
  <dgm:cxnLst>
    <dgm:cxn modelId="{B13C7010-D10F-487B-B17E-43BEEFABB98D}" srcId="{F96C35B0-27E9-4B8F-B3E6-FDA66DA36F62}" destId="{6D8620A7-FF77-4E2A-A406-2C24A5FECA6D}" srcOrd="1" destOrd="0" parTransId="{CDB2C2CF-0737-40E4-B2A5-4DBA63CB3BC9}" sibTransId="{9C37F51C-E9CA-4E9E-BF86-2015D9EACEA9}"/>
    <dgm:cxn modelId="{BE57D415-136D-4C97-B12D-BA3906A6C16A}" type="presOf" srcId="{90945561-B263-4DCD-A22B-181AD6F3F7F3}" destId="{52D2986B-DCFC-4CAF-9275-5A2747C22D38}" srcOrd="0" destOrd="0" presId="urn:microsoft.com/office/officeart/2005/8/layout/vList2"/>
    <dgm:cxn modelId="{A3930425-4AE5-4F7B-BF32-3BFC0DF00DB4}" type="presOf" srcId="{F96C35B0-27E9-4B8F-B3E6-FDA66DA36F62}" destId="{75F1A5AE-25F4-4CEC-AD17-7CF0DB3019AC}" srcOrd="0" destOrd="0" presId="urn:microsoft.com/office/officeart/2005/8/layout/vList2"/>
    <dgm:cxn modelId="{4CC7D692-61AB-407D-B84E-0179A16FB81D}" type="presOf" srcId="{6D8620A7-FF77-4E2A-A406-2C24A5FECA6D}" destId="{52D2986B-DCFC-4CAF-9275-5A2747C22D38}" srcOrd="0" destOrd="1" presId="urn:microsoft.com/office/officeart/2005/8/layout/vList2"/>
    <dgm:cxn modelId="{2DDF6F94-384B-43C0-B704-7AAAEC8B1AEF}" type="presOf" srcId="{B206FA28-069F-4672-B633-38F7DC39FBD2}" destId="{5306567F-8EBC-4FB9-BAAA-1C9A64B39A6C}" srcOrd="0" destOrd="0" presId="urn:microsoft.com/office/officeart/2005/8/layout/vList2"/>
    <dgm:cxn modelId="{88F444C5-ECC8-44E4-82C1-E9232C631DF2}" srcId="{B206FA28-069F-4672-B633-38F7DC39FBD2}" destId="{F96C35B0-27E9-4B8F-B3E6-FDA66DA36F62}" srcOrd="0" destOrd="0" parTransId="{CFF88B43-D8C7-4484-9646-72464F0448E5}" sibTransId="{D627DA56-B905-46A6-9385-745D7CF5A4E4}"/>
    <dgm:cxn modelId="{BBF38CE1-75B3-44D5-9958-B3CEE119FEAA}" srcId="{F96C35B0-27E9-4B8F-B3E6-FDA66DA36F62}" destId="{90945561-B263-4DCD-A22B-181AD6F3F7F3}" srcOrd="0" destOrd="0" parTransId="{17A301E4-B1BD-424F-B495-955B05511C40}" sibTransId="{A28A05CB-7264-4A57-B84E-2914C4BEA8B0}"/>
    <dgm:cxn modelId="{FBEA48D0-B35D-470B-B811-366FE7859B74}" type="presParOf" srcId="{5306567F-8EBC-4FB9-BAAA-1C9A64B39A6C}" destId="{75F1A5AE-25F4-4CEC-AD17-7CF0DB3019AC}" srcOrd="0" destOrd="0" presId="urn:microsoft.com/office/officeart/2005/8/layout/vList2"/>
    <dgm:cxn modelId="{3218C6A2-30AB-4B04-B464-8838DDB38726}" type="presParOf" srcId="{5306567F-8EBC-4FB9-BAAA-1C9A64B39A6C}" destId="{52D2986B-DCFC-4CAF-9275-5A2747C22D38}" srcOrd="1" destOrd="0" presId="urn:microsoft.com/office/officeart/2005/8/layout/vList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88F91B4A-A3D2-4440-8A6B-FCEEBD8D4914}" type="doc">
      <dgm:prSet loTypeId="urn:microsoft.com/office/officeart/2005/8/layout/vList3#2" loCatId="list" qsTypeId="urn:microsoft.com/office/officeart/2005/8/quickstyle/simple3" qsCatId="simple" csTypeId="urn:microsoft.com/office/officeart/2005/8/colors/colorful4" csCatId="colorful" phldr="1"/>
      <dgm:spPr/>
      <dgm:t>
        <a:bodyPr/>
        <a:lstStyle/>
        <a:p>
          <a:endParaRPr lang="ru-RU"/>
        </a:p>
      </dgm:t>
    </dgm:pt>
    <dgm:pt modelId="{79D5204E-DD95-474B-B3E2-3B6FA8DFACD8}">
      <dgm:prSet custT="1"/>
      <dgm:spPr/>
      <dgm:t>
        <a:bodyPr/>
        <a:lstStyle/>
        <a:p>
          <a:pPr rtl="0">
            <a:spcAft>
              <a:spcPts val="0"/>
            </a:spcAft>
          </a:pPr>
          <a:r>
            <a:rPr lang="ru-RU" sz="2200" dirty="0">
              <a:latin typeface="Times New Roman" pitchFamily="18" charset="0"/>
              <a:cs typeface="Times New Roman" pitchFamily="18" charset="0"/>
            </a:rPr>
            <a:t>Используем пример того же йогурта, который мы покупали в магазине. После того, как мы съели йогурт, стаканчик должен попасть в специальный контейнер для пластика. </a:t>
          </a:r>
        </a:p>
      </dgm:t>
    </dgm:pt>
    <dgm:pt modelId="{8EB8EC1A-3AF0-4BA3-8624-11FC5CC6F81E}" type="parTrans" cxnId="{FD0D43B0-47E6-48A7-AE9E-96E2F534A4F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F3E25A7C-4635-4678-8652-81537E08EDFC}" type="sibTrans" cxnId="{FD0D43B0-47E6-48A7-AE9E-96E2F534A4F8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1BF62D23-9665-46F4-A541-1A222A75E520}">
      <dgm:prSet custT="1"/>
      <dgm:spPr/>
      <dgm:t>
        <a:bodyPr/>
        <a:lstStyle/>
        <a:p>
          <a:pPr rtl="0">
            <a:spcAft>
              <a:spcPts val="0"/>
            </a:spcAft>
          </a:pPr>
          <a:r>
            <a:rPr lang="ru-RU" sz="2200" dirty="0">
              <a:latin typeface="Times New Roman" pitchFamily="18" charset="0"/>
              <a:cs typeface="Times New Roman" pitchFamily="18" charset="0"/>
            </a:rPr>
            <a:t>Сортированный мусор попадает на перерабатывающий завод. На таких заводах сортированный мусор приобретает новую жизнь. </a:t>
          </a:r>
        </a:p>
      </dgm:t>
    </dgm:pt>
    <dgm:pt modelId="{27EC9938-A731-4E86-9D87-C910DA8E3C00}" type="parTrans" cxnId="{51A9F368-0EC2-42AC-9C30-AA6A8AF4AAD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1DD1B5C2-EA64-4908-A449-F48225AE6C9B}" type="sibTrans" cxnId="{51A9F368-0EC2-42AC-9C30-AA6A8AF4AADA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B6DDB56B-BF95-4972-A7F8-0DE83B346E5B}">
      <dgm:prSet custT="1"/>
      <dgm:spPr/>
      <dgm:t>
        <a:bodyPr/>
        <a:lstStyle/>
        <a:p>
          <a:pPr rtl="0">
            <a:spcAft>
              <a:spcPts val="0"/>
            </a:spcAft>
          </a:pPr>
          <a:r>
            <a:rPr lang="ru-RU" sz="2200" dirty="0">
              <a:latin typeface="Times New Roman" pitchFamily="18" charset="0"/>
              <a:cs typeface="Times New Roman" pitchFamily="18" charset="0"/>
            </a:rPr>
            <a:t>Из мусора делают новые продукцию. Для этого отсортированный мусор отмывают и измельчают. </a:t>
          </a:r>
        </a:p>
        <a:p>
          <a:pPr rtl="0">
            <a:spcAft>
              <a:spcPts val="0"/>
            </a:spcAft>
          </a:pPr>
          <a:r>
            <a:rPr lang="ru-RU" sz="2200" dirty="0">
              <a:latin typeface="Times New Roman" pitchFamily="18" charset="0"/>
              <a:cs typeface="Times New Roman" pitchFamily="18" charset="0"/>
            </a:rPr>
            <a:t>Например, из макулатуры (использованной бумаги) делают туалетную бумагу или картон. </a:t>
          </a:r>
        </a:p>
      </dgm:t>
    </dgm:pt>
    <dgm:pt modelId="{0D17203D-89B3-417C-90E6-7A708577B33F}" type="parTrans" cxnId="{EEEC6C08-F3B5-4583-845B-4D9BBFB74387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07D30711-4BDA-40BF-8C0A-940C0D2288F7}" type="sibTrans" cxnId="{EEEC6C08-F3B5-4583-845B-4D9BBFB74387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C350CE58-756B-45C7-86B0-58D12B75F2C7}" type="pres">
      <dgm:prSet presAssocID="{88F91B4A-A3D2-4440-8A6B-FCEEBD8D4914}" presName="linearFlow" presStyleCnt="0">
        <dgm:presLayoutVars>
          <dgm:dir/>
          <dgm:resizeHandles val="exact"/>
        </dgm:presLayoutVars>
      </dgm:prSet>
      <dgm:spPr/>
    </dgm:pt>
    <dgm:pt modelId="{7BF9252B-E247-4371-B5A8-A9CDD13DAC4E}" type="pres">
      <dgm:prSet presAssocID="{79D5204E-DD95-474B-B3E2-3B6FA8DFACD8}" presName="composite" presStyleCnt="0"/>
      <dgm:spPr/>
    </dgm:pt>
    <dgm:pt modelId="{5B69393F-74F4-4EA2-98BC-E267078E12AF}" type="pres">
      <dgm:prSet presAssocID="{79D5204E-DD95-474B-B3E2-3B6FA8DFACD8}" presName="imgShp" presStyleLbl="fgImgPlace1" presStyleIdx="0" presStyleCnt="3" custScaleX="131118" custLinFactNeighborX="-34695"/>
      <dgm:spPr>
        <a:blipFill rotWithShape="0">
          <a:blip xmlns:r="http://schemas.openxmlformats.org/officeDocument/2006/relationships" r:embed="rId1"/>
          <a:stretch>
            <a:fillRect/>
          </a:stretch>
        </a:blipFill>
      </dgm:spPr>
    </dgm:pt>
    <dgm:pt modelId="{22C34E6F-4ED9-401D-AFE6-923E1AD03FBF}" type="pres">
      <dgm:prSet presAssocID="{79D5204E-DD95-474B-B3E2-3B6FA8DFACD8}" presName="txShp" presStyleLbl="node1" presStyleIdx="0" presStyleCnt="3" custScaleX="131118" custLinFactNeighborX="9555">
        <dgm:presLayoutVars>
          <dgm:bulletEnabled val="1"/>
        </dgm:presLayoutVars>
      </dgm:prSet>
      <dgm:spPr/>
    </dgm:pt>
    <dgm:pt modelId="{B7487456-D737-4FA3-AD82-BC9196062350}" type="pres">
      <dgm:prSet presAssocID="{F3E25A7C-4635-4678-8652-81537E08EDFC}" presName="spacing" presStyleCnt="0"/>
      <dgm:spPr/>
    </dgm:pt>
    <dgm:pt modelId="{C76D63EF-D6C8-44F5-A3F6-FEE29F5AFEE0}" type="pres">
      <dgm:prSet presAssocID="{1BF62D23-9665-46F4-A541-1A222A75E520}" presName="composite" presStyleCnt="0"/>
      <dgm:spPr/>
    </dgm:pt>
    <dgm:pt modelId="{C1113D9D-CA7B-4CE0-9030-5542CEA7AA69}" type="pres">
      <dgm:prSet presAssocID="{1BF62D23-9665-46F4-A541-1A222A75E520}" presName="imgShp" presStyleLbl="fgImgPlace1" presStyleIdx="1" presStyleCnt="3" custScaleX="131118" custLinFactNeighborX="-34695"/>
      <dgm:spPr>
        <a:blipFill rotWithShape="0">
          <a:blip xmlns:r="http://schemas.openxmlformats.org/officeDocument/2006/relationships" r:embed="rId2"/>
          <a:stretch>
            <a:fillRect/>
          </a:stretch>
        </a:blipFill>
      </dgm:spPr>
    </dgm:pt>
    <dgm:pt modelId="{F9BE7CBF-5E9B-4026-AD60-63A15097B7E4}" type="pres">
      <dgm:prSet presAssocID="{1BF62D23-9665-46F4-A541-1A222A75E520}" presName="txShp" presStyleLbl="node1" presStyleIdx="1" presStyleCnt="3" custScaleX="131118" custLinFactNeighborX="9555">
        <dgm:presLayoutVars>
          <dgm:bulletEnabled val="1"/>
        </dgm:presLayoutVars>
      </dgm:prSet>
      <dgm:spPr/>
    </dgm:pt>
    <dgm:pt modelId="{46050029-AABD-46CA-9071-B1BD2018F02D}" type="pres">
      <dgm:prSet presAssocID="{1DD1B5C2-EA64-4908-A449-F48225AE6C9B}" presName="spacing" presStyleCnt="0"/>
      <dgm:spPr/>
    </dgm:pt>
    <dgm:pt modelId="{95BB2D31-CED9-4F26-BEB9-5D1199AD2623}" type="pres">
      <dgm:prSet presAssocID="{B6DDB56B-BF95-4972-A7F8-0DE83B346E5B}" presName="composite" presStyleCnt="0"/>
      <dgm:spPr/>
    </dgm:pt>
    <dgm:pt modelId="{3F9AA732-4892-4FE3-8E78-CCBAEBBFE0AD}" type="pres">
      <dgm:prSet presAssocID="{B6DDB56B-BF95-4972-A7F8-0DE83B346E5B}" presName="imgShp" presStyleLbl="fgImgPlace1" presStyleIdx="2" presStyleCnt="3" custScaleX="131118" custLinFactNeighborX="-34695"/>
      <dgm:spPr>
        <a:blipFill rotWithShape="0">
          <a:blip xmlns:r="http://schemas.openxmlformats.org/officeDocument/2006/relationships" r:embed="rId3"/>
          <a:stretch>
            <a:fillRect/>
          </a:stretch>
        </a:blipFill>
      </dgm:spPr>
    </dgm:pt>
    <dgm:pt modelId="{D80F494E-93D0-44DA-9A59-96EBAA7AF68F}" type="pres">
      <dgm:prSet presAssocID="{B6DDB56B-BF95-4972-A7F8-0DE83B346E5B}" presName="txShp" presStyleLbl="node1" presStyleIdx="2" presStyleCnt="3" custScaleX="131118" custLinFactNeighborX="9555">
        <dgm:presLayoutVars>
          <dgm:bulletEnabled val="1"/>
        </dgm:presLayoutVars>
      </dgm:prSet>
      <dgm:spPr/>
    </dgm:pt>
  </dgm:ptLst>
  <dgm:cxnLst>
    <dgm:cxn modelId="{EEEC6C08-F3B5-4583-845B-4D9BBFB74387}" srcId="{88F91B4A-A3D2-4440-8A6B-FCEEBD8D4914}" destId="{B6DDB56B-BF95-4972-A7F8-0DE83B346E5B}" srcOrd="2" destOrd="0" parTransId="{0D17203D-89B3-417C-90E6-7A708577B33F}" sibTransId="{07D30711-4BDA-40BF-8C0A-940C0D2288F7}"/>
    <dgm:cxn modelId="{51A9F368-0EC2-42AC-9C30-AA6A8AF4AADA}" srcId="{88F91B4A-A3D2-4440-8A6B-FCEEBD8D4914}" destId="{1BF62D23-9665-46F4-A541-1A222A75E520}" srcOrd="1" destOrd="0" parTransId="{27EC9938-A731-4E86-9D87-C910DA8E3C00}" sibTransId="{1DD1B5C2-EA64-4908-A449-F48225AE6C9B}"/>
    <dgm:cxn modelId="{5FAAB06D-F308-4643-9D42-1143DCF16A1E}" type="presOf" srcId="{79D5204E-DD95-474B-B3E2-3B6FA8DFACD8}" destId="{22C34E6F-4ED9-401D-AFE6-923E1AD03FBF}" srcOrd="0" destOrd="0" presId="urn:microsoft.com/office/officeart/2005/8/layout/vList3#2"/>
    <dgm:cxn modelId="{B60D1177-378E-4F81-98D8-614B81EC265F}" type="presOf" srcId="{1BF62D23-9665-46F4-A541-1A222A75E520}" destId="{F9BE7CBF-5E9B-4026-AD60-63A15097B7E4}" srcOrd="0" destOrd="0" presId="urn:microsoft.com/office/officeart/2005/8/layout/vList3#2"/>
    <dgm:cxn modelId="{FD0D43B0-47E6-48A7-AE9E-96E2F534A4F8}" srcId="{88F91B4A-A3D2-4440-8A6B-FCEEBD8D4914}" destId="{79D5204E-DD95-474B-B3E2-3B6FA8DFACD8}" srcOrd="0" destOrd="0" parTransId="{8EB8EC1A-3AF0-4BA3-8624-11FC5CC6F81E}" sibTransId="{F3E25A7C-4635-4678-8652-81537E08EDFC}"/>
    <dgm:cxn modelId="{FC7184C5-CAD0-4AD7-963B-79E9435428CF}" type="presOf" srcId="{88F91B4A-A3D2-4440-8A6B-FCEEBD8D4914}" destId="{C350CE58-756B-45C7-86B0-58D12B75F2C7}" srcOrd="0" destOrd="0" presId="urn:microsoft.com/office/officeart/2005/8/layout/vList3#2"/>
    <dgm:cxn modelId="{57F1E0E0-D9F8-40EA-87F9-92117970D138}" type="presOf" srcId="{B6DDB56B-BF95-4972-A7F8-0DE83B346E5B}" destId="{D80F494E-93D0-44DA-9A59-96EBAA7AF68F}" srcOrd="0" destOrd="0" presId="urn:microsoft.com/office/officeart/2005/8/layout/vList3#2"/>
    <dgm:cxn modelId="{C73554E9-F36C-487D-84EA-4FC7EC83ACD5}" type="presParOf" srcId="{C350CE58-756B-45C7-86B0-58D12B75F2C7}" destId="{7BF9252B-E247-4371-B5A8-A9CDD13DAC4E}" srcOrd="0" destOrd="0" presId="urn:microsoft.com/office/officeart/2005/8/layout/vList3#2"/>
    <dgm:cxn modelId="{D78A92E2-BA8E-4DF2-A49E-CE09EE865EC4}" type="presParOf" srcId="{7BF9252B-E247-4371-B5A8-A9CDD13DAC4E}" destId="{5B69393F-74F4-4EA2-98BC-E267078E12AF}" srcOrd="0" destOrd="0" presId="urn:microsoft.com/office/officeart/2005/8/layout/vList3#2"/>
    <dgm:cxn modelId="{767C494C-8A28-45B9-AE91-2F1818796498}" type="presParOf" srcId="{7BF9252B-E247-4371-B5A8-A9CDD13DAC4E}" destId="{22C34E6F-4ED9-401D-AFE6-923E1AD03FBF}" srcOrd="1" destOrd="0" presId="urn:microsoft.com/office/officeart/2005/8/layout/vList3#2"/>
    <dgm:cxn modelId="{4A6CD4B2-DF00-4C9F-8294-0C3EC1411AEB}" type="presParOf" srcId="{C350CE58-756B-45C7-86B0-58D12B75F2C7}" destId="{B7487456-D737-4FA3-AD82-BC9196062350}" srcOrd="1" destOrd="0" presId="urn:microsoft.com/office/officeart/2005/8/layout/vList3#2"/>
    <dgm:cxn modelId="{AAEFFCCC-5ACF-4416-8057-3352CA18A506}" type="presParOf" srcId="{C350CE58-756B-45C7-86B0-58D12B75F2C7}" destId="{C76D63EF-D6C8-44F5-A3F6-FEE29F5AFEE0}" srcOrd="2" destOrd="0" presId="urn:microsoft.com/office/officeart/2005/8/layout/vList3#2"/>
    <dgm:cxn modelId="{C4D3BA5B-1959-4956-A7BD-6BF727A21EC7}" type="presParOf" srcId="{C76D63EF-D6C8-44F5-A3F6-FEE29F5AFEE0}" destId="{C1113D9D-CA7B-4CE0-9030-5542CEA7AA69}" srcOrd="0" destOrd="0" presId="urn:microsoft.com/office/officeart/2005/8/layout/vList3#2"/>
    <dgm:cxn modelId="{75289C26-52AB-4D8D-913F-FB09C0BE27F2}" type="presParOf" srcId="{C76D63EF-D6C8-44F5-A3F6-FEE29F5AFEE0}" destId="{F9BE7CBF-5E9B-4026-AD60-63A15097B7E4}" srcOrd="1" destOrd="0" presId="urn:microsoft.com/office/officeart/2005/8/layout/vList3#2"/>
    <dgm:cxn modelId="{6C116B95-E8DC-4200-B1E6-C2E57A22E9B0}" type="presParOf" srcId="{C350CE58-756B-45C7-86B0-58D12B75F2C7}" destId="{46050029-AABD-46CA-9071-B1BD2018F02D}" srcOrd="3" destOrd="0" presId="urn:microsoft.com/office/officeart/2005/8/layout/vList3#2"/>
    <dgm:cxn modelId="{B0A50D8D-FB0C-4BCA-BA02-366E6F14FE75}" type="presParOf" srcId="{C350CE58-756B-45C7-86B0-58D12B75F2C7}" destId="{95BB2D31-CED9-4F26-BEB9-5D1199AD2623}" srcOrd="4" destOrd="0" presId="urn:microsoft.com/office/officeart/2005/8/layout/vList3#2"/>
    <dgm:cxn modelId="{7870D2C5-04ED-42D2-93A4-50F70F848E47}" type="presParOf" srcId="{95BB2D31-CED9-4F26-BEB9-5D1199AD2623}" destId="{3F9AA732-4892-4FE3-8E78-CCBAEBBFE0AD}" srcOrd="0" destOrd="0" presId="urn:microsoft.com/office/officeart/2005/8/layout/vList3#2"/>
    <dgm:cxn modelId="{EF07FAAE-3787-4E72-AAC0-7D88AAE8C103}" type="presParOf" srcId="{95BB2D31-CED9-4F26-BEB9-5D1199AD2623}" destId="{D80F494E-93D0-44DA-9A59-96EBAA7AF68F}" srcOrd="1" destOrd="0" presId="urn:microsoft.com/office/officeart/2005/8/layout/vList3#2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153C0D6D-3D21-4D1E-809F-C8230B48FDBB}" type="doc">
      <dgm:prSet loTypeId="urn:microsoft.com/office/officeart/2005/8/layout/arrow4" loCatId="process" qsTypeId="urn:microsoft.com/office/officeart/2005/8/quickstyle/simple5" qsCatId="simple" csTypeId="urn:microsoft.com/office/officeart/2005/8/colors/accent1_2" csCatId="accent1" phldr="1"/>
      <dgm:spPr/>
      <dgm:t>
        <a:bodyPr/>
        <a:lstStyle/>
        <a:p>
          <a:endParaRPr lang="ru-RU"/>
        </a:p>
      </dgm:t>
    </dgm:pt>
    <dgm:pt modelId="{11C215F9-0B40-45DE-8EAD-6F98AB996C2A}">
      <dgm:prSet custT="1"/>
      <dgm:spPr/>
      <dgm:t>
        <a:bodyPr/>
        <a:lstStyle/>
        <a:p>
          <a:pPr algn="ctr" rtl="0"/>
          <a:r>
            <a:rPr lang="ru-RU" sz="24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Давайте посмотрим, как проблемы мусора решаются в других странах</a:t>
          </a:r>
        </a:p>
      </dgm:t>
    </dgm:pt>
    <dgm:pt modelId="{8723FEF2-470C-4FCA-A740-486030AB4EF4}" type="parTrans" cxnId="{CD6A7751-3029-4AB1-A983-68B4B69528A7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67B3E86F-7909-48E3-9E87-37E70562159C}" type="sibTrans" cxnId="{CD6A7751-3029-4AB1-A983-68B4B69528A7}">
      <dgm:prSet/>
      <dgm:spPr/>
      <dgm:t>
        <a:bodyPr/>
        <a:lstStyle/>
        <a:p>
          <a:endParaRPr lang="ru-RU">
            <a:latin typeface="Times New Roman" pitchFamily="18" charset="0"/>
            <a:cs typeface="Times New Roman" pitchFamily="18" charset="0"/>
          </a:endParaRPr>
        </a:p>
      </dgm:t>
    </dgm:pt>
    <dgm:pt modelId="{59C0C758-EC7D-4071-86D9-F35E4C9C30C3}" type="pres">
      <dgm:prSet presAssocID="{153C0D6D-3D21-4D1E-809F-C8230B48FDBB}" presName="compositeShape" presStyleCnt="0">
        <dgm:presLayoutVars>
          <dgm:chMax val="2"/>
          <dgm:dir/>
          <dgm:resizeHandles val="exact"/>
        </dgm:presLayoutVars>
      </dgm:prSet>
      <dgm:spPr/>
    </dgm:pt>
    <dgm:pt modelId="{8B5724BB-F497-4FA5-B50C-B84281548359}" type="pres">
      <dgm:prSet presAssocID="{11C215F9-0B40-45DE-8EAD-6F98AB996C2A}" presName="upArrow" presStyleLbl="node1" presStyleIdx="0" presStyleCnt="1" custAng="10800000"/>
      <dgm:spPr/>
    </dgm:pt>
    <dgm:pt modelId="{C2F0A5ED-FBE4-4345-ADD5-1139F2D245BE}" type="pres">
      <dgm:prSet presAssocID="{11C215F9-0B40-45DE-8EAD-6F98AB996C2A}" presName="upArrowText" presStyleLbl="revTx" presStyleIdx="0" presStyleCnt="1">
        <dgm:presLayoutVars>
          <dgm:chMax val="0"/>
          <dgm:bulletEnabled val="1"/>
        </dgm:presLayoutVars>
      </dgm:prSet>
      <dgm:spPr/>
    </dgm:pt>
  </dgm:ptLst>
  <dgm:cxnLst>
    <dgm:cxn modelId="{B14BD720-B160-4C5C-9C2A-ECDBBC034D32}" type="presOf" srcId="{153C0D6D-3D21-4D1E-809F-C8230B48FDBB}" destId="{59C0C758-EC7D-4071-86D9-F35E4C9C30C3}" srcOrd="0" destOrd="0" presId="urn:microsoft.com/office/officeart/2005/8/layout/arrow4"/>
    <dgm:cxn modelId="{CD6A7751-3029-4AB1-A983-68B4B69528A7}" srcId="{153C0D6D-3D21-4D1E-809F-C8230B48FDBB}" destId="{11C215F9-0B40-45DE-8EAD-6F98AB996C2A}" srcOrd="0" destOrd="0" parTransId="{8723FEF2-470C-4FCA-A740-486030AB4EF4}" sibTransId="{67B3E86F-7909-48E3-9E87-37E70562159C}"/>
    <dgm:cxn modelId="{85AB16D7-8B95-4A10-9A5A-9C96E4C3D715}" type="presOf" srcId="{11C215F9-0B40-45DE-8EAD-6F98AB996C2A}" destId="{C2F0A5ED-FBE4-4345-ADD5-1139F2D245BE}" srcOrd="0" destOrd="0" presId="urn:microsoft.com/office/officeart/2005/8/layout/arrow4"/>
    <dgm:cxn modelId="{67E710E9-3359-4163-8932-F24978F0C714}" type="presParOf" srcId="{59C0C758-EC7D-4071-86D9-F35E4C9C30C3}" destId="{8B5724BB-F497-4FA5-B50C-B84281548359}" srcOrd="0" destOrd="0" presId="urn:microsoft.com/office/officeart/2005/8/layout/arrow4"/>
    <dgm:cxn modelId="{415FCA97-0BE9-4936-ADA2-4DBD579F5539}" type="presParOf" srcId="{59C0C758-EC7D-4071-86D9-F35E4C9C30C3}" destId="{C2F0A5ED-FBE4-4345-ADD5-1139F2D245BE}" srcOrd="1" destOrd="0" presId="urn:microsoft.com/office/officeart/2005/8/layout/arrow4"/>
  </dgm:cxnLst>
  <dgm:bg/>
  <dgm:whole/>
  <dgm:extLst>
    <a:ext uri="http://schemas.microsoft.com/office/drawing/2008/diagram">
      <dsp:dataModelExt xmlns:dsp="http://schemas.microsoft.com/office/drawing/2008/diagram" relId="rId9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9284FE67-191A-4591-A2F7-FC672099460D}" type="doc">
      <dgm:prSet loTypeId="urn:microsoft.com/office/officeart/2005/8/layout/vList4#4" loCatId="list" qsTypeId="urn:microsoft.com/office/officeart/2005/8/quickstyle/simple3" qsCatId="simple" csTypeId="urn:microsoft.com/office/officeart/2005/8/colors/colorful1#12" csCatId="colorful" phldr="1"/>
      <dgm:spPr/>
      <dgm:t>
        <a:bodyPr/>
        <a:lstStyle/>
        <a:p>
          <a:endParaRPr lang="ru-RU"/>
        </a:p>
      </dgm:t>
    </dgm:pt>
    <dgm:pt modelId="{A7B52D6F-0A12-4257-9B33-E6B5B09AA58E}">
      <dgm:prSet custT="1"/>
      <dgm:spPr/>
      <dgm:t>
        <a:bodyPr/>
        <a:lstStyle/>
        <a:p>
          <a:pPr rtl="0"/>
          <a:r>
            <a:rPr lang="ru-RU" sz="3200" i="0" dirty="0">
              <a:latin typeface="Times New Roman" pitchFamily="18" charset="0"/>
              <a:cs typeface="Times New Roman" pitchFamily="18" charset="0"/>
            </a:rPr>
            <a:t>Первый способ – сортировка мусора</a:t>
          </a:r>
        </a:p>
      </dgm:t>
    </dgm:pt>
    <dgm:pt modelId="{BBD447AB-C8A6-4839-93F0-E56108562D73}" type="parTrans" cxnId="{C71A27E0-FAEC-4471-BEFB-9D0599C50E13}">
      <dgm:prSet/>
      <dgm:spPr/>
      <dgm:t>
        <a:bodyPr/>
        <a:lstStyle/>
        <a:p>
          <a:endParaRPr lang="ru-RU" sz="1600">
            <a:latin typeface="Times New Roman" pitchFamily="18" charset="0"/>
            <a:cs typeface="Times New Roman" pitchFamily="18" charset="0"/>
          </a:endParaRPr>
        </a:p>
      </dgm:t>
    </dgm:pt>
    <dgm:pt modelId="{570D2D3B-7CAB-466B-9CD3-86D7D6691E95}" type="sibTrans" cxnId="{C71A27E0-FAEC-4471-BEFB-9D0599C50E13}">
      <dgm:prSet/>
      <dgm:spPr/>
      <dgm:t>
        <a:bodyPr/>
        <a:lstStyle/>
        <a:p>
          <a:endParaRPr lang="ru-RU" sz="1600">
            <a:latin typeface="Times New Roman" pitchFamily="18" charset="0"/>
            <a:cs typeface="Times New Roman" pitchFamily="18" charset="0"/>
          </a:endParaRPr>
        </a:p>
      </dgm:t>
    </dgm:pt>
    <dgm:pt modelId="{85992E64-4028-412A-846C-71F60D0832B5}">
      <dgm:prSet custT="1"/>
      <dgm:spPr/>
      <dgm:t>
        <a:bodyPr/>
        <a:lstStyle/>
        <a:p>
          <a:pPr rtl="0"/>
          <a:r>
            <a:rPr lang="ru-RU" sz="3200" i="0" dirty="0">
              <a:latin typeface="Times New Roman" pitchFamily="18" charset="0"/>
              <a:cs typeface="Times New Roman" pitchFamily="18" charset="0"/>
            </a:rPr>
            <a:t>Второй способ – вторичное сырье </a:t>
          </a:r>
        </a:p>
      </dgm:t>
    </dgm:pt>
    <dgm:pt modelId="{C79C7FB9-C416-4B91-A996-EA259C898541}" type="parTrans" cxnId="{C8FE6ED9-9493-4FAF-A74F-2204826ABDA0}">
      <dgm:prSet/>
      <dgm:spPr/>
      <dgm:t>
        <a:bodyPr/>
        <a:lstStyle/>
        <a:p>
          <a:endParaRPr lang="ru-RU" sz="1600">
            <a:latin typeface="Times New Roman" pitchFamily="18" charset="0"/>
            <a:cs typeface="Times New Roman" pitchFamily="18" charset="0"/>
          </a:endParaRPr>
        </a:p>
      </dgm:t>
    </dgm:pt>
    <dgm:pt modelId="{B16B10C5-AD6B-4B3F-A3E2-533DD9B9C133}" type="sibTrans" cxnId="{C8FE6ED9-9493-4FAF-A74F-2204826ABDA0}">
      <dgm:prSet/>
      <dgm:spPr/>
      <dgm:t>
        <a:bodyPr/>
        <a:lstStyle/>
        <a:p>
          <a:endParaRPr lang="ru-RU" sz="1600">
            <a:latin typeface="Times New Roman" pitchFamily="18" charset="0"/>
            <a:cs typeface="Times New Roman" pitchFamily="18" charset="0"/>
          </a:endParaRPr>
        </a:p>
      </dgm:t>
    </dgm:pt>
    <dgm:pt modelId="{7B2CB2C7-1404-4E2A-9270-B83CA2BA9028}">
      <dgm:prSet custT="1"/>
      <dgm:spPr/>
      <dgm:t>
        <a:bodyPr/>
        <a:lstStyle/>
        <a:p>
          <a:pPr rtl="0"/>
          <a:r>
            <a:rPr lang="ru-RU" sz="3200" i="0" dirty="0">
              <a:latin typeface="Times New Roman" pitchFamily="18" charset="0"/>
              <a:cs typeface="Times New Roman" pitchFamily="18" charset="0"/>
            </a:rPr>
            <a:t>Третий способ – мусоросжигание </a:t>
          </a:r>
        </a:p>
      </dgm:t>
    </dgm:pt>
    <dgm:pt modelId="{7AA4A42A-D441-4047-943D-9E416E272210}" type="parTrans" cxnId="{443641AA-F732-4547-AF6C-8A12BB5B9708}">
      <dgm:prSet/>
      <dgm:spPr/>
      <dgm:t>
        <a:bodyPr/>
        <a:lstStyle/>
        <a:p>
          <a:endParaRPr lang="ru-RU" sz="1600">
            <a:latin typeface="Times New Roman" pitchFamily="18" charset="0"/>
            <a:cs typeface="Times New Roman" pitchFamily="18" charset="0"/>
          </a:endParaRPr>
        </a:p>
      </dgm:t>
    </dgm:pt>
    <dgm:pt modelId="{E3D5BE69-CA4D-4D0A-9EEF-0C7744EB00FF}" type="sibTrans" cxnId="{443641AA-F732-4547-AF6C-8A12BB5B9708}">
      <dgm:prSet/>
      <dgm:spPr/>
      <dgm:t>
        <a:bodyPr/>
        <a:lstStyle/>
        <a:p>
          <a:endParaRPr lang="ru-RU" sz="1600">
            <a:latin typeface="Times New Roman" pitchFamily="18" charset="0"/>
            <a:cs typeface="Times New Roman" pitchFamily="18" charset="0"/>
          </a:endParaRPr>
        </a:p>
      </dgm:t>
    </dgm:pt>
    <dgm:pt modelId="{F19504B3-56A6-40AD-B902-30C05E7AE341}">
      <dgm:prSet custT="1"/>
      <dgm:spPr/>
      <dgm:t>
        <a:bodyPr/>
        <a:lstStyle/>
        <a:p>
          <a:pPr rtl="0"/>
          <a:r>
            <a:rPr lang="ru-RU" sz="3200" i="0" dirty="0">
              <a:latin typeface="Times New Roman" pitchFamily="18" charset="0"/>
              <a:cs typeface="Times New Roman" pitchFamily="18" charset="0"/>
            </a:rPr>
            <a:t>Четвертый способ – сбор и захоронение отходов </a:t>
          </a:r>
        </a:p>
      </dgm:t>
    </dgm:pt>
    <dgm:pt modelId="{8797DDC8-2EDD-4F85-B367-758A3092B947}" type="parTrans" cxnId="{5A70D6CB-8CB4-443C-94BD-9CA428C09447}">
      <dgm:prSet/>
      <dgm:spPr/>
      <dgm:t>
        <a:bodyPr/>
        <a:lstStyle/>
        <a:p>
          <a:endParaRPr lang="ru-RU" sz="1600">
            <a:latin typeface="Times New Roman" pitchFamily="18" charset="0"/>
            <a:cs typeface="Times New Roman" pitchFamily="18" charset="0"/>
          </a:endParaRPr>
        </a:p>
      </dgm:t>
    </dgm:pt>
    <dgm:pt modelId="{C8456E2E-FAD1-4916-8CFC-554B52BDBDCE}" type="sibTrans" cxnId="{5A70D6CB-8CB4-443C-94BD-9CA428C09447}">
      <dgm:prSet/>
      <dgm:spPr/>
      <dgm:t>
        <a:bodyPr/>
        <a:lstStyle/>
        <a:p>
          <a:endParaRPr lang="ru-RU" sz="1600">
            <a:latin typeface="Times New Roman" pitchFamily="18" charset="0"/>
            <a:cs typeface="Times New Roman" pitchFamily="18" charset="0"/>
          </a:endParaRPr>
        </a:p>
      </dgm:t>
    </dgm:pt>
    <dgm:pt modelId="{6EFEABC2-6EE6-4B00-965F-09B8F112EA71}" type="pres">
      <dgm:prSet presAssocID="{9284FE67-191A-4591-A2F7-FC672099460D}" presName="linear" presStyleCnt="0">
        <dgm:presLayoutVars>
          <dgm:dir/>
          <dgm:resizeHandles val="exact"/>
        </dgm:presLayoutVars>
      </dgm:prSet>
      <dgm:spPr/>
    </dgm:pt>
    <dgm:pt modelId="{5BAF9BBD-08D0-4208-9918-A5E8DED7A5E0}" type="pres">
      <dgm:prSet presAssocID="{A7B52D6F-0A12-4257-9B33-E6B5B09AA58E}" presName="comp" presStyleCnt="0"/>
      <dgm:spPr/>
    </dgm:pt>
    <dgm:pt modelId="{7A71F819-8092-4BA3-8CBE-B2872B81E014}" type="pres">
      <dgm:prSet presAssocID="{A7B52D6F-0A12-4257-9B33-E6B5B09AA58E}" presName="box" presStyleLbl="node1" presStyleIdx="0" presStyleCnt="4"/>
      <dgm:spPr/>
    </dgm:pt>
    <dgm:pt modelId="{AD9731EF-7B38-4A75-82F5-3C310EEEB8F2}" type="pres">
      <dgm:prSet presAssocID="{A7B52D6F-0A12-4257-9B33-E6B5B09AA58E}" presName="img" presStyleLbl="fgImgPlace1" presStyleIdx="0" presStyleCnt="4"/>
      <dgm:spPr>
        <a:blipFill rotWithShape="1">
          <a:blip xmlns:r="http://schemas.openxmlformats.org/officeDocument/2006/relationships" r:embed="rId1"/>
          <a:stretch>
            <a:fillRect/>
          </a:stretch>
        </a:blipFill>
      </dgm:spPr>
    </dgm:pt>
    <dgm:pt modelId="{CE880E80-6256-4DF3-A069-655666E1E076}" type="pres">
      <dgm:prSet presAssocID="{A7B52D6F-0A12-4257-9B33-E6B5B09AA58E}" presName="text" presStyleLbl="node1" presStyleIdx="0" presStyleCnt="4">
        <dgm:presLayoutVars>
          <dgm:bulletEnabled val="1"/>
        </dgm:presLayoutVars>
      </dgm:prSet>
      <dgm:spPr/>
    </dgm:pt>
    <dgm:pt modelId="{EE626CDA-1F15-4965-8CDE-9A9973B9E5D7}" type="pres">
      <dgm:prSet presAssocID="{570D2D3B-7CAB-466B-9CD3-86D7D6691E95}" presName="spacer" presStyleCnt="0"/>
      <dgm:spPr/>
    </dgm:pt>
    <dgm:pt modelId="{6CD78BFE-BD4E-4494-9089-9981C4AFD4BB}" type="pres">
      <dgm:prSet presAssocID="{85992E64-4028-412A-846C-71F60D0832B5}" presName="comp" presStyleCnt="0"/>
      <dgm:spPr/>
    </dgm:pt>
    <dgm:pt modelId="{E0079D7D-0ADF-496D-826C-948369053915}" type="pres">
      <dgm:prSet presAssocID="{85992E64-4028-412A-846C-71F60D0832B5}" presName="box" presStyleLbl="node1" presStyleIdx="1" presStyleCnt="4"/>
      <dgm:spPr/>
    </dgm:pt>
    <dgm:pt modelId="{CCF2C2F6-FF90-4848-A34E-848FA386B686}" type="pres">
      <dgm:prSet presAssocID="{85992E64-4028-412A-846C-71F60D0832B5}" presName="img" presStyleLbl="fgImgPlace1" presStyleIdx="1" presStyleCnt="4"/>
      <dgm:spPr>
        <a:blipFill rotWithShape="1">
          <a:blip xmlns:r="http://schemas.openxmlformats.org/officeDocument/2006/relationships" r:embed="rId2"/>
          <a:stretch>
            <a:fillRect/>
          </a:stretch>
        </a:blipFill>
      </dgm:spPr>
    </dgm:pt>
    <dgm:pt modelId="{AC254F99-26C6-48B8-B59C-DAE8A482DDEB}" type="pres">
      <dgm:prSet presAssocID="{85992E64-4028-412A-846C-71F60D0832B5}" presName="text" presStyleLbl="node1" presStyleIdx="1" presStyleCnt="4">
        <dgm:presLayoutVars>
          <dgm:bulletEnabled val="1"/>
        </dgm:presLayoutVars>
      </dgm:prSet>
      <dgm:spPr/>
    </dgm:pt>
    <dgm:pt modelId="{0D06B1FB-BD14-4114-8722-4A33B1712D72}" type="pres">
      <dgm:prSet presAssocID="{B16B10C5-AD6B-4B3F-A3E2-533DD9B9C133}" presName="spacer" presStyleCnt="0"/>
      <dgm:spPr/>
    </dgm:pt>
    <dgm:pt modelId="{B9447D95-589B-47DE-ABE3-8D5D2770C489}" type="pres">
      <dgm:prSet presAssocID="{7B2CB2C7-1404-4E2A-9270-B83CA2BA9028}" presName="comp" presStyleCnt="0"/>
      <dgm:spPr/>
    </dgm:pt>
    <dgm:pt modelId="{48502A2F-B8D2-428E-B5F5-858114006922}" type="pres">
      <dgm:prSet presAssocID="{7B2CB2C7-1404-4E2A-9270-B83CA2BA9028}" presName="box" presStyleLbl="node1" presStyleIdx="2" presStyleCnt="4"/>
      <dgm:spPr/>
    </dgm:pt>
    <dgm:pt modelId="{52C43459-058D-4538-979B-FA1C9DA57018}" type="pres">
      <dgm:prSet presAssocID="{7B2CB2C7-1404-4E2A-9270-B83CA2BA9028}" presName="img" presStyleLbl="fgImgPlace1" presStyleIdx="2" presStyleCnt="4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  <dgm:pt modelId="{35F23B4E-7E11-410A-ABEC-DEFF8AFE95E8}" type="pres">
      <dgm:prSet presAssocID="{7B2CB2C7-1404-4E2A-9270-B83CA2BA9028}" presName="text" presStyleLbl="node1" presStyleIdx="2" presStyleCnt="4">
        <dgm:presLayoutVars>
          <dgm:bulletEnabled val="1"/>
        </dgm:presLayoutVars>
      </dgm:prSet>
      <dgm:spPr/>
    </dgm:pt>
    <dgm:pt modelId="{DAC74B6D-3BB6-4492-95B1-D993914157BA}" type="pres">
      <dgm:prSet presAssocID="{E3D5BE69-CA4D-4D0A-9EEF-0C7744EB00FF}" presName="spacer" presStyleCnt="0"/>
      <dgm:spPr/>
    </dgm:pt>
    <dgm:pt modelId="{0C0C1516-C1DC-4A4D-BD84-822332758193}" type="pres">
      <dgm:prSet presAssocID="{F19504B3-56A6-40AD-B902-30C05E7AE341}" presName="comp" presStyleCnt="0"/>
      <dgm:spPr/>
    </dgm:pt>
    <dgm:pt modelId="{3ECD5714-49A3-4796-BE52-B0352461A65D}" type="pres">
      <dgm:prSet presAssocID="{F19504B3-56A6-40AD-B902-30C05E7AE341}" presName="box" presStyleLbl="node1" presStyleIdx="3" presStyleCnt="4"/>
      <dgm:spPr/>
    </dgm:pt>
    <dgm:pt modelId="{BBB519EE-E8CC-496A-895B-F8CF585A2CC5}" type="pres">
      <dgm:prSet presAssocID="{F19504B3-56A6-40AD-B902-30C05E7AE341}" presName="img" presStyleLbl="fgImgPlace1" presStyleIdx="3" presStyleCnt="4"/>
      <dgm:spPr>
        <a:blipFill rotWithShape="1">
          <a:blip xmlns:r="http://schemas.openxmlformats.org/officeDocument/2006/relationships" r:embed="rId3"/>
          <a:stretch>
            <a:fillRect/>
          </a:stretch>
        </a:blipFill>
      </dgm:spPr>
    </dgm:pt>
    <dgm:pt modelId="{F770403B-373E-4917-8E94-44871EBA15DF}" type="pres">
      <dgm:prSet presAssocID="{F19504B3-56A6-40AD-B902-30C05E7AE341}" presName="text" presStyleLbl="node1" presStyleIdx="3" presStyleCnt="4">
        <dgm:presLayoutVars>
          <dgm:bulletEnabled val="1"/>
        </dgm:presLayoutVars>
      </dgm:prSet>
      <dgm:spPr/>
    </dgm:pt>
  </dgm:ptLst>
  <dgm:cxnLst>
    <dgm:cxn modelId="{D73FBB15-26EC-4E9A-9E87-A347E40EB60B}" type="presOf" srcId="{A7B52D6F-0A12-4257-9B33-E6B5B09AA58E}" destId="{7A71F819-8092-4BA3-8CBE-B2872B81E014}" srcOrd="0" destOrd="0" presId="urn:microsoft.com/office/officeart/2005/8/layout/vList4#4"/>
    <dgm:cxn modelId="{805EFF1C-2D60-4A8A-814B-AAD59A6E4A8A}" type="presOf" srcId="{7B2CB2C7-1404-4E2A-9270-B83CA2BA9028}" destId="{35F23B4E-7E11-410A-ABEC-DEFF8AFE95E8}" srcOrd="1" destOrd="0" presId="urn:microsoft.com/office/officeart/2005/8/layout/vList4#4"/>
    <dgm:cxn modelId="{B15C4661-9573-45CB-A136-D4BA6E6837F8}" type="presOf" srcId="{A7B52D6F-0A12-4257-9B33-E6B5B09AA58E}" destId="{CE880E80-6256-4DF3-A069-655666E1E076}" srcOrd="1" destOrd="0" presId="urn:microsoft.com/office/officeart/2005/8/layout/vList4#4"/>
    <dgm:cxn modelId="{B663F968-5711-496D-B64C-816895D9DF2A}" type="presOf" srcId="{F19504B3-56A6-40AD-B902-30C05E7AE341}" destId="{3ECD5714-49A3-4796-BE52-B0352461A65D}" srcOrd="0" destOrd="0" presId="urn:microsoft.com/office/officeart/2005/8/layout/vList4#4"/>
    <dgm:cxn modelId="{2D4A5F76-EE97-4C99-BB85-10B385678B35}" type="presOf" srcId="{7B2CB2C7-1404-4E2A-9270-B83CA2BA9028}" destId="{48502A2F-B8D2-428E-B5F5-858114006922}" srcOrd="0" destOrd="0" presId="urn:microsoft.com/office/officeart/2005/8/layout/vList4#4"/>
    <dgm:cxn modelId="{0A12B557-C10A-4D24-BF4C-05929D670A03}" type="presOf" srcId="{85992E64-4028-412A-846C-71F60D0832B5}" destId="{E0079D7D-0ADF-496D-826C-948369053915}" srcOrd="0" destOrd="0" presId="urn:microsoft.com/office/officeart/2005/8/layout/vList4#4"/>
    <dgm:cxn modelId="{443641AA-F732-4547-AF6C-8A12BB5B9708}" srcId="{9284FE67-191A-4591-A2F7-FC672099460D}" destId="{7B2CB2C7-1404-4E2A-9270-B83CA2BA9028}" srcOrd="2" destOrd="0" parTransId="{7AA4A42A-D441-4047-943D-9E416E272210}" sibTransId="{E3D5BE69-CA4D-4D0A-9EEF-0C7744EB00FF}"/>
    <dgm:cxn modelId="{6C1FD5B9-8D63-4026-A184-0529D160D6E9}" type="presOf" srcId="{85992E64-4028-412A-846C-71F60D0832B5}" destId="{AC254F99-26C6-48B8-B59C-DAE8A482DDEB}" srcOrd="1" destOrd="0" presId="urn:microsoft.com/office/officeart/2005/8/layout/vList4#4"/>
    <dgm:cxn modelId="{924CA5C7-7275-46BA-86F2-31EA14AD794E}" type="presOf" srcId="{9284FE67-191A-4591-A2F7-FC672099460D}" destId="{6EFEABC2-6EE6-4B00-965F-09B8F112EA71}" srcOrd="0" destOrd="0" presId="urn:microsoft.com/office/officeart/2005/8/layout/vList4#4"/>
    <dgm:cxn modelId="{5A70D6CB-8CB4-443C-94BD-9CA428C09447}" srcId="{9284FE67-191A-4591-A2F7-FC672099460D}" destId="{F19504B3-56A6-40AD-B902-30C05E7AE341}" srcOrd="3" destOrd="0" parTransId="{8797DDC8-2EDD-4F85-B367-758A3092B947}" sibTransId="{C8456E2E-FAD1-4916-8CFC-554B52BDBDCE}"/>
    <dgm:cxn modelId="{C8FE6ED9-9493-4FAF-A74F-2204826ABDA0}" srcId="{9284FE67-191A-4591-A2F7-FC672099460D}" destId="{85992E64-4028-412A-846C-71F60D0832B5}" srcOrd="1" destOrd="0" parTransId="{C79C7FB9-C416-4B91-A996-EA259C898541}" sibTransId="{B16B10C5-AD6B-4B3F-A3E2-533DD9B9C133}"/>
    <dgm:cxn modelId="{C71A27E0-FAEC-4471-BEFB-9D0599C50E13}" srcId="{9284FE67-191A-4591-A2F7-FC672099460D}" destId="{A7B52D6F-0A12-4257-9B33-E6B5B09AA58E}" srcOrd="0" destOrd="0" parTransId="{BBD447AB-C8A6-4839-93F0-E56108562D73}" sibTransId="{570D2D3B-7CAB-466B-9CD3-86D7D6691E95}"/>
    <dgm:cxn modelId="{FBAA1FE7-816A-484F-9B76-1CAF0242F18A}" type="presOf" srcId="{F19504B3-56A6-40AD-B902-30C05E7AE341}" destId="{F770403B-373E-4917-8E94-44871EBA15DF}" srcOrd="1" destOrd="0" presId="urn:microsoft.com/office/officeart/2005/8/layout/vList4#4"/>
    <dgm:cxn modelId="{9EB3AB6B-BFDE-4FA7-B5E6-CCAEE32A067E}" type="presParOf" srcId="{6EFEABC2-6EE6-4B00-965F-09B8F112EA71}" destId="{5BAF9BBD-08D0-4208-9918-A5E8DED7A5E0}" srcOrd="0" destOrd="0" presId="urn:microsoft.com/office/officeart/2005/8/layout/vList4#4"/>
    <dgm:cxn modelId="{EB9771CE-9B9C-4550-8526-52B8DBEFACA7}" type="presParOf" srcId="{5BAF9BBD-08D0-4208-9918-A5E8DED7A5E0}" destId="{7A71F819-8092-4BA3-8CBE-B2872B81E014}" srcOrd="0" destOrd="0" presId="urn:microsoft.com/office/officeart/2005/8/layout/vList4#4"/>
    <dgm:cxn modelId="{7DB963BA-D2BD-4527-852A-8E2DE66A282F}" type="presParOf" srcId="{5BAF9BBD-08D0-4208-9918-A5E8DED7A5E0}" destId="{AD9731EF-7B38-4A75-82F5-3C310EEEB8F2}" srcOrd="1" destOrd="0" presId="urn:microsoft.com/office/officeart/2005/8/layout/vList4#4"/>
    <dgm:cxn modelId="{1366FBBD-1D43-4B4C-9CCB-3A699F617410}" type="presParOf" srcId="{5BAF9BBD-08D0-4208-9918-A5E8DED7A5E0}" destId="{CE880E80-6256-4DF3-A069-655666E1E076}" srcOrd="2" destOrd="0" presId="urn:microsoft.com/office/officeart/2005/8/layout/vList4#4"/>
    <dgm:cxn modelId="{64A7D027-FF99-4262-9F23-E398BB20C845}" type="presParOf" srcId="{6EFEABC2-6EE6-4B00-965F-09B8F112EA71}" destId="{EE626CDA-1F15-4965-8CDE-9A9973B9E5D7}" srcOrd="1" destOrd="0" presId="urn:microsoft.com/office/officeart/2005/8/layout/vList4#4"/>
    <dgm:cxn modelId="{8E5C49AE-A8A2-4EFE-9805-D9CF1099DBEE}" type="presParOf" srcId="{6EFEABC2-6EE6-4B00-965F-09B8F112EA71}" destId="{6CD78BFE-BD4E-4494-9089-9981C4AFD4BB}" srcOrd="2" destOrd="0" presId="urn:microsoft.com/office/officeart/2005/8/layout/vList4#4"/>
    <dgm:cxn modelId="{B3DD1EC5-346B-4598-BD86-0456987920BD}" type="presParOf" srcId="{6CD78BFE-BD4E-4494-9089-9981C4AFD4BB}" destId="{E0079D7D-0ADF-496D-826C-948369053915}" srcOrd="0" destOrd="0" presId="urn:microsoft.com/office/officeart/2005/8/layout/vList4#4"/>
    <dgm:cxn modelId="{0DFFA959-4B0B-4281-BA7C-DB00EEF854ED}" type="presParOf" srcId="{6CD78BFE-BD4E-4494-9089-9981C4AFD4BB}" destId="{CCF2C2F6-FF90-4848-A34E-848FA386B686}" srcOrd="1" destOrd="0" presId="urn:microsoft.com/office/officeart/2005/8/layout/vList4#4"/>
    <dgm:cxn modelId="{3D4AB266-7B9A-451B-839A-1B0EB3CD98F4}" type="presParOf" srcId="{6CD78BFE-BD4E-4494-9089-9981C4AFD4BB}" destId="{AC254F99-26C6-48B8-B59C-DAE8A482DDEB}" srcOrd="2" destOrd="0" presId="urn:microsoft.com/office/officeart/2005/8/layout/vList4#4"/>
    <dgm:cxn modelId="{29012420-8392-4809-B31C-41CE131B2031}" type="presParOf" srcId="{6EFEABC2-6EE6-4B00-965F-09B8F112EA71}" destId="{0D06B1FB-BD14-4114-8722-4A33B1712D72}" srcOrd="3" destOrd="0" presId="urn:microsoft.com/office/officeart/2005/8/layout/vList4#4"/>
    <dgm:cxn modelId="{BCFE891F-A9ED-4336-9EC4-48CF4E5FBA96}" type="presParOf" srcId="{6EFEABC2-6EE6-4B00-965F-09B8F112EA71}" destId="{B9447D95-589B-47DE-ABE3-8D5D2770C489}" srcOrd="4" destOrd="0" presId="urn:microsoft.com/office/officeart/2005/8/layout/vList4#4"/>
    <dgm:cxn modelId="{FE53D3F5-AB2A-403F-A767-A2EC6B2CEB3B}" type="presParOf" srcId="{B9447D95-589B-47DE-ABE3-8D5D2770C489}" destId="{48502A2F-B8D2-428E-B5F5-858114006922}" srcOrd="0" destOrd="0" presId="urn:microsoft.com/office/officeart/2005/8/layout/vList4#4"/>
    <dgm:cxn modelId="{A5FAE000-36BC-4A6D-8813-7C36BE5F1E5C}" type="presParOf" srcId="{B9447D95-589B-47DE-ABE3-8D5D2770C489}" destId="{52C43459-058D-4538-979B-FA1C9DA57018}" srcOrd="1" destOrd="0" presId="urn:microsoft.com/office/officeart/2005/8/layout/vList4#4"/>
    <dgm:cxn modelId="{F383532C-874C-4753-A10A-5DEFF08223C9}" type="presParOf" srcId="{B9447D95-589B-47DE-ABE3-8D5D2770C489}" destId="{35F23B4E-7E11-410A-ABEC-DEFF8AFE95E8}" srcOrd="2" destOrd="0" presId="urn:microsoft.com/office/officeart/2005/8/layout/vList4#4"/>
    <dgm:cxn modelId="{3EAEDCBF-EB89-4A29-A197-11D80C8CEA4D}" type="presParOf" srcId="{6EFEABC2-6EE6-4B00-965F-09B8F112EA71}" destId="{DAC74B6D-3BB6-4492-95B1-D993914157BA}" srcOrd="5" destOrd="0" presId="urn:microsoft.com/office/officeart/2005/8/layout/vList4#4"/>
    <dgm:cxn modelId="{325BDCE4-0DCA-4473-8BE7-BAD2522308E9}" type="presParOf" srcId="{6EFEABC2-6EE6-4B00-965F-09B8F112EA71}" destId="{0C0C1516-C1DC-4A4D-BD84-822332758193}" srcOrd="6" destOrd="0" presId="urn:microsoft.com/office/officeart/2005/8/layout/vList4#4"/>
    <dgm:cxn modelId="{839BE854-3AD7-49EF-B67D-DF53D95A83E8}" type="presParOf" srcId="{0C0C1516-C1DC-4A4D-BD84-822332758193}" destId="{3ECD5714-49A3-4796-BE52-B0352461A65D}" srcOrd="0" destOrd="0" presId="urn:microsoft.com/office/officeart/2005/8/layout/vList4#4"/>
    <dgm:cxn modelId="{E07632AC-847D-4D56-A16F-49F007CCD947}" type="presParOf" srcId="{0C0C1516-C1DC-4A4D-BD84-822332758193}" destId="{BBB519EE-E8CC-496A-895B-F8CF585A2CC5}" srcOrd="1" destOrd="0" presId="urn:microsoft.com/office/officeart/2005/8/layout/vList4#4"/>
    <dgm:cxn modelId="{73189870-C4AA-4F19-AA03-005523B10B0A}" type="presParOf" srcId="{0C0C1516-C1DC-4A4D-BD84-822332758193}" destId="{F770403B-373E-4917-8E94-44871EBA15DF}" srcOrd="2" destOrd="0" presId="urn:microsoft.com/office/officeart/2005/8/layout/vList4#4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6.xml><?xml version="1.0" encoding="utf-8"?>
<dgm:dataModel xmlns:dgm="http://schemas.openxmlformats.org/drawingml/2006/diagram" xmlns:a="http://schemas.openxmlformats.org/drawingml/2006/main">
  <dgm:ptLst>
    <dgm:pt modelId="{32398196-BF40-4C99-90AC-AE64ECA7EE43}" type="doc">
      <dgm:prSet loTypeId="urn:microsoft.com/office/officeart/2008/layout/LinedList" loCatId="list" qsTypeId="urn:microsoft.com/office/officeart/2005/8/quickstyle/simple3" qsCatId="simple" csTypeId="urn:microsoft.com/office/officeart/2005/8/colors/accent2_1" csCatId="accent2" phldr="1"/>
      <dgm:spPr/>
      <dgm:t>
        <a:bodyPr/>
        <a:lstStyle/>
        <a:p>
          <a:endParaRPr lang="ru-RU"/>
        </a:p>
      </dgm:t>
    </dgm:pt>
    <dgm:pt modelId="{1714A636-6703-4562-BE7E-F1CF0E139896}">
      <dgm:prSet custT="1"/>
      <dgm:spPr/>
      <dgm:t>
        <a:bodyPr/>
        <a:lstStyle/>
        <a:p>
          <a:pPr rtl="0"/>
          <a:r>
            <a:rPr lang="ru-RU" sz="2400" dirty="0">
              <a:latin typeface="Times New Roman" pitchFamily="18" charset="0"/>
              <a:cs typeface="Times New Roman" pitchFamily="18" charset="0"/>
            </a:rPr>
            <a:t>1. Разделите класс на 2-3 группы. У каждой группы – своя территория: школьный холл, двор или, к примеру, двор вокруг дома.</a:t>
          </a:r>
        </a:p>
      </dgm:t>
    </dgm:pt>
    <dgm:pt modelId="{C650E1CA-8123-4406-BDE4-F5C7A67000C2}" type="parTrans" cxnId="{99EED9C9-B4FF-43E5-892F-8537BB8FF20A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D4C768E7-2A76-4473-AFFB-9E26B4113349}" type="sibTrans" cxnId="{99EED9C9-B4FF-43E5-892F-8537BB8FF20A}">
      <dgm:prSet custT="1"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BBEBB701-05DC-41ED-854B-D79CE429F700}">
      <dgm:prSet custT="1"/>
      <dgm:spPr/>
      <dgm:t>
        <a:bodyPr/>
        <a:lstStyle/>
        <a:p>
          <a:pPr rtl="0"/>
          <a:r>
            <a:rPr lang="ru-RU" sz="2400" dirty="0">
              <a:latin typeface="Times New Roman" pitchFamily="18" charset="0"/>
              <a:cs typeface="Times New Roman" pitchFamily="18" charset="0"/>
            </a:rPr>
            <a:t>2. Пусть каждая группа обойдёт свою территорию и подсчитает, какие виды мусора находятся на ней. Участники могут оформить результаты на плакате и презентовать их. </a:t>
          </a:r>
        </a:p>
      </dgm:t>
    </dgm:pt>
    <dgm:pt modelId="{9A2E8C47-2F8A-4632-B326-CB052A6574E8}" type="parTrans" cxnId="{983F72B8-DC71-4A3E-8DFB-D6FF895F2EEE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0243675F-49A4-481A-9230-20CADAE338B7}" type="sibTrans" cxnId="{983F72B8-DC71-4A3E-8DFB-D6FF895F2EEE}">
      <dgm:prSet custT="1"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FC173D70-33C3-4E65-B296-40C0C46DBA82}">
      <dgm:prSet custT="1"/>
      <dgm:spPr/>
      <dgm:t>
        <a:bodyPr/>
        <a:lstStyle/>
        <a:p>
          <a:pPr rtl="0"/>
          <a:r>
            <a:rPr lang="ru-RU" sz="2400" dirty="0">
              <a:latin typeface="Times New Roman" pitchFamily="18" charset="0"/>
              <a:cs typeface="Times New Roman" pitchFamily="18" charset="0"/>
            </a:rPr>
            <a:t>3. Затем участники должны составить план действий по улучшению ситуации в школе и дома.</a:t>
          </a:r>
        </a:p>
      </dgm:t>
    </dgm:pt>
    <dgm:pt modelId="{3D84440B-9072-44C9-9124-E327C9AF60B6}" type="parTrans" cxnId="{45FA0290-7FFC-4786-ABEF-B4C4DB954FA8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65FA9D72-E8D1-4286-9F63-B09C7FE99FD2}" type="sibTrans" cxnId="{45FA0290-7FFC-4786-ABEF-B4C4DB954FA8}">
      <dgm:prSet/>
      <dgm:spPr/>
      <dgm:t>
        <a:bodyPr/>
        <a:lstStyle/>
        <a:p>
          <a:endParaRPr lang="ru-RU" sz="2400">
            <a:latin typeface="Times New Roman" pitchFamily="18" charset="0"/>
            <a:cs typeface="Times New Roman" pitchFamily="18" charset="0"/>
          </a:endParaRPr>
        </a:p>
      </dgm:t>
    </dgm:pt>
    <dgm:pt modelId="{8F3666E8-CD3B-4D7E-A8D5-62551B1F7605}" type="pres">
      <dgm:prSet presAssocID="{32398196-BF40-4C99-90AC-AE64ECA7EE43}" presName="vert0" presStyleCnt="0">
        <dgm:presLayoutVars>
          <dgm:dir/>
          <dgm:animOne val="branch"/>
          <dgm:animLvl val="lvl"/>
        </dgm:presLayoutVars>
      </dgm:prSet>
      <dgm:spPr/>
    </dgm:pt>
    <dgm:pt modelId="{44DCB95E-C3E3-4DA6-86E6-628B82F3AF44}" type="pres">
      <dgm:prSet presAssocID="{1714A636-6703-4562-BE7E-F1CF0E139896}" presName="thickLine" presStyleLbl="alignNode1" presStyleIdx="0" presStyleCnt="3"/>
      <dgm:spPr/>
    </dgm:pt>
    <dgm:pt modelId="{456100B2-C0E9-4232-A4CA-AC4C90F339C8}" type="pres">
      <dgm:prSet presAssocID="{1714A636-6703-4562-BE7E-F1CF0E139896}" presName="horz1" presStyleCnt="0"/>
      <dgm:spPr/>
    </dgm:pt>
    <dgm:pt modelId="{B3511CF3-D13E-4EC7-8DAE-ACC224AFBE6F}" type="pres">
      <dgm:prSet presAssocID="{1714A636-6703-4562-BE7E-F1CF0E139896}" presName="tx1" presStyleLbl="revTx" presStyleIdx="0" presStyleCnt="3"/>
      <dgm:spPr/>
    </dgm:pt>
    <dgm:pt modelId="{FB1DBB7A-0AE0-4F31-94C8-F00976BE9AF8}" type="pres">
      <dgm:prSet presAssocID="{1714A636-6703-4562-BE7E-F1CF0E139896}" presName="vert1" presStyleCnt="0"/>
      <dgm:spPr/>
    </dgm:pt>
    <dgm:pt modelId="{EE6B0A2C-A331-4D2B-A136-5498C501E5E2}" type="pres">
      <dgm:prSet presAssocID="{BBEBB701-05DC-41ED-854B-D79CE429F700}" presName="thickLine" presStyleLbl="alignNode1" presStyleIdx="1" presStyleCnt="3"/>
      <dgm:spPr/>
    </dgm:pt>
    <dgm:pt modelId="{5A8D6C1F-CF86-49F9-A24C-4ADD7A7CF3CA}" type="pres">
      <dgm:prSet presAssocID="{BBEBB701-05DC-41ED-854B-D79CE429F700}" presName="horz1" presStyleCnt="0"/>
      <dgm:spPr/>
    </dgm:pt>
    <dgm:pt modelId="{800CB650-7C71-4644-9774-AC380683AC8B}" type="pres">
      <dgm:prSet presAssocID="{BBEBB701-05DC-41ED-854B-D79CE429F700}" presName="tx1" presStyleLbl="revTx" presStyleIdx="1" presStyleCnt="3"/>
      <dgm:spPr/>
    </dgm:pt>
    <dgm:pt modelId="{9FC15577-3A61-45B4-879A-6CAA699E8FE4}" type="pres">
      <dgm:prSet presAssocID="{BBEBB701-05DC-41ED-854B-D79CE429F700}" presName="vert1" presStyleCnt="0"/>
      <dgm:spPr/>
    </dgm:pt>
    <dgm:pt modelId="{FE3A381A-F057-4254-9567-10B463C1A6FB}" type="pres">
      <dgm:prSet presAssocID="{FC173D70-33C3-4E65-B296-40C0C46DBA82}" presName="thickLine" presStyleLbl="alignNode1" presStyleIdx="2" presStyleCnt="3"/>
      <dgm:spPr/>
    </dgm:pt>
    <dgm:pt modelId="{55A37C82-3663-4B05-A437-8EE206B02EF3}" type="pres">
      <dgm:prSet presAssocID="{FC173D70-33C3-4E65-B296-40C0C46DBA82}" presName="horz1" presStyleCnt="0"/>
      <dgm:spPr/>
    </dgm:pt>
    <dgm:pt modelId="{A0B0035A-5B74-4B64-BB4F-8CB3867B0D74}" type="pres">
      <dgm:prSet presAssocID="{FC173D70-33C3-4E65-B296-40C0C46DBA82}" presName="tx1" presStyleLbl="revTx" presStyleIdx="2" presStyleCnt="3"/>
      <dgm:spPr/>
    </dgm:pt>
    <dgm:pt modelId="{4122E4D9-59A7-4B3B-A27E-F5A60E19BB7D}" type="pres">
      <dgm:prSet presAssocID="{FC173D70-33C3-4E65-B296-40C0C46DBA82}" presName="vert1" presStyleCnt="0"/>
      <dgm:spPr/>
    </dgm:pt>
  </dgm:ptLst>
  <dgm:cxnLst>
    <dgm:cxn modelId="{CB1A8011-92EB-4619-9D00-40DB1A6EF19B}" type="presOf" srcId="{BBEBB701-05DC-41ED-854B-D79CE429F700}" destId="{800CB650-7C71-4644-9774-AC380683AC8B}" srcOrd="0" destOrd="0" presId="urn:microsoft.com/office/officeart/2008/layout/LinedList"/>
    <dgm:cxn modelId="{F4180E86-8EDA-4FC0-B4F9-A83C3734ADEA}" type="presOf" srcId="{32398196-BF40-4C99-90AC-AE64ECA7EE43}" destId="{8F3666E8-CD3B-4D7E-A8D5-62551B1F7605}" srcOrd="0" destOrd="0" presId="urn:microsoft.com/office/officeart/2008/layout/LinedList"/>
    <dgm:cxn modelId="{45FA0290-7FFC-4786-ABEF-B4C4DB954FA8}" srcId="{32398196-BF40-4C99-90AC-AE64ECA7EE43}" destId="{FC173D70-33C3-4E65-B296-40C0C46DBA82}" srcOrd="2" destOrd="0" parTransId="{3D84440B-9072-44C9-9124-E327C9AF60B6}" sibTransId="{65FA9D72-E8D1-4286-9F63-B09C7FE99FD2}"/>
    <dgm:cxn modelId="{983F72B8-DC71-4A3E-8DFB-D6FF895F2EEE}" srcId="{32398196-BF40-4C99-90AC-AE64ECA7EE43}" destId="{BBEBB701-05DC-41ED-854B-D79CE429F700}" srcOrd="1" destOrd="0" parTransId="{9A2E8C47-2F8A-4632-B326-CB052A6574E8}" sibTransId="{0243675F-49A4-481A-9230-20CADAE338B7}"/>
    <dgm:cxn modelId="{99EED9C9-B4FF-43E5-892F-8537BB8FF20A}" srcId="{32398196-BF40-4C99-90AC-AE64ECA7EE43}" destId="{1714A636-6703-4562-BE7E-F1CF0E139896}" srcOrd="0" destOrd="0" parTransId="{C650E1CA-8123-4406-BDE4-F5C7A67000C2}" sibTransId="{D4C768E7-2A76-4473-AFFB-9E26B4113349}"/>
    <dgm:cxn modelId="{4C381CDD-334C-4D6A-88C2-26800A70B903}" type="presOf" srcId="{1714A636-6703-4562-BE7E-F1CF0E139896}" destId="{B3511CF3-D13E-4EC7-8DAE-ACC224AFBE6F}" srcOrd="0" destOrd="0" presId="urn:microsoft.com/office/officeart/2008/layout/LinedList"/>
    <dgm:cxn modelId="{022B9DF0-04FC-41A0-9E78-FCE04C4D68DA}" type="presOf" srcId="{FC173D70-33C3-4E65-B296-40C0C46DBA82}" destId="{A0B0035A-5B74-4B64-BB4F-8CB3867B0D74}" srcOrd="0" destOrd="0" presId="urn:microsoft.com/office/officeart/2008/layout/LinedList"/>
    <dgm:cxn modelId="{F5249A6B-0523-48FB-A070-9DD037685993}" type="presParOf" srcId="{8F3666E8-CD3B-4D7E-A8D5-62551B1F7605}" destId="{44DCB95E-C3E3-4DA6-86E6-628B82F3AF44}" srcOrd="0" destOrd="0" presId="urn:microsoft.com/office/officeart/2008/layout/LinedList"/>
    <dgm:cxn modelId="{AA7D5E40-4752-42EE-AAEA-05C830FBAB36}" type="presParOf" srcId="{8F3666E8-CD3B-4D7E-A8D5-62551B1F7605}" destId="{456100B2-C0E9-4232-A4CA-AC4C90F339C8}" srcOrd="1" destOrd="0" presId="urn:microsoft.com/office/officeart/2008/layout/LinedList"/>
    <dgm:cxn modelId="{00F8DDFF-DD40-460D-B100-0EE24D2E36BD}" type="presParOf" srcId="{456100B2-C0E9-4232-A4CA-AC4C90F339C8}" destId="{B3511CF3-D13E-4EC7-8DAE-ACC224AFBE6F}" srcOrd="0" destOrd="0" presId="urn:microsoft.com/office/officeart/2008/layout/LinedList"/>
    <dgm:cxn modelId="{92C1BE19-5FA2-4F73-B326-DB318CD1528B}" type="presParOf" srcId="{456100B2-C0E9-4232-A4CA-AC4C90F339C8}" destId="{FB1DBB7A-0AE0-4F31-94C8-F00976BE9AF8}" srcOrd="1" destOrd="0" presId="urn:microsoft.com/office/officeart/2008/layout/LinedList"/>
    <dgm:cxn modelId="{E0683994-1C02-48A6-BC19-6ED029C271C5}" type="presParOf" srcId="{8F3666E8-CD3B-4D7E-A8D5-62551B1F7605}" destId="{EE6B0A2C-A331-4D2B-A136-5498C501E5E2}" srcOrd="2" destOrd="0" presId="urn:microsoft.com/office/officeart/2008/layout/LinedList"/>
    <dgm:cxn modelId="{8D0740EC-505D-47A9-A7DA-BE7299CF9FF0}" type="presParOf" srcId="{8F3666E8-CD3B-4D7E-A8D5-62551B1F7605}" destId="{5A8D6C1F-CF86-49F9-A24C-4ADD7A7CF3CA}" srcOrd="3" destOrd="0" presId="urn:microsoft.com/office/officeart/2008/layout/LinedList"/>
    <dgm:cxn modelId="{E8D8B1F5-44A8-4670-B480-087BC0C0FD9F}" type="presParOf" srcId="{5A8D6C1F-CF86-49F9-A24C-4ADD7A7CF3CA}" destId="{800CB650-7C71-4644-9774-AC380683AC8B}" srcOrd="0" destOrd="0" presId="urn:microsoft.com/office/officeart/2008/layout/LinedList"/>
    <dgm:cxn modelId="{3EAE7678-5C2E-40A8-95B6-9ED6C9FE0901}" type="presParOf" srcId="{5A8D6C1F-CF86-49F9-A24C-4ADD7A7CF3CA}" destId="{9FC15577-3A61-45B4-879A-6CAA699E8FE4}" srcOrd="1" destOrd="0" presId="urn:microsoft.com/office/officeart/2008/layout/LinedList"/>
    <dgm:cxn modelId="{6F9D7A89-8627-4131-96EF-0C1F141323E5}" type="presParOf" srcId="{8F3666E8-CD3B-4D7E-A8D5-62551B1F7605}" destId="{FE3A381A-F057-4254-9567-10B463C1A6FB}" srcOrd="4" destOrd="0" presId="urn:microsoft.com/office/officeart/2008/layout/LinedList"/>
    <dgm:cxn modelId="{37AB993F-4F3A-40BA-8B26-988A99C1F716}" type="presParOf" srcId="{8F3666E8-CD3B-4D7E-A8D5-62551B1F7605}" destId="{55A37C82-3663-4B05-A437-8EE206B02EF3}" srcOrd="5" destOrd="0" presId="urn:microsoft.com/office/officeart/2008/layout/LinedList"/>
    <dgm:cxn modelId="{C80F8D31-381A-4B6C-AE87-A1FD1E3CBC7B}" type="presParOf" srcId="{55A37C82-3663-4B05-A437-8EE206B02EF3}" destId="{A0B0035A-5B74-4B64-BB4F-8CB3867B0D74}" srcOrd="0" destOrd="0" presId="urn:microsoft.com/office/officeart/2008/layout/LinedList"/>
    <dgm:cxn modelId="{FA344D01-1D0F-4161-9315-6A6255B72BF3}" type="presParOf" srcId="{55A37C82-3663-4B05-A437-8EE206B02EF3}" destId="{4122E4D9-59A7-4B3B-A27E-F5A60E19BB7D}" srcOrd="1" destOrd="0" presId="urn:microsoft.com/office/officeart/2008/layout/Lin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D8DDDBED-ABE3-4CB0-8568-5399B907B197}">
      <dsp:nvSpPr>
        <dsp:cNvPr id="0" name=""/>
        <dsp:cNvSpPr/>
      </dsp:nvSpPr>
      <dsp:spPr>
        <a:xfrm>
          <a:off x="0" y="0"/>
          <a:ext cx="8686800" cy="162017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Times New Roman" pitchFamily="18" charset="0"/>
              <a:cs typeface="Times New Roman" pitchFamily="18" charset="0"/>
            </a:rPr>
            <a:t>Покупая в магазине йогурт, мы покупаем 80% мусора (упаковка) и только 20% полезного товара (молочный продукт). Для того, чтобы попасть на прилавок, стаканчик для йогурта прошел длинный путь: для производства стакана был синтезирован пластик, в процессе синтеза которого было «произведено» достаточно много отходов в виде загрязнения воды, воздуха и т.д.</a:t>
          </a:r>
        </a:p>
      </dsp:txBody>
      <dsp:txXfrm>
        <a:off x="1899378" y="0"/>
        <a:ext cx="6787422" cy="1620179"/>
      </dsp:txXfrm>
    </dsp:sp>
    <dsp:sp modelId="{7B97D637-72CD-4A63-B7B3-A1765E666494}">
      <dsp:nvSpPr>
        <dsp:cNvPr id="0" name=""/>
        <dsp:cNvSpPr/>
      </dsp:nvSpPr>
      <dsp:spPr>
        <a:xfrm>
          <a:off x="162018" y="162017"/>
          <a:ext cx="1737360" cy="1296143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057D1888-FB32-4898-BF94-661296FA4EDC}">
      <dsp:nvSpPr>
        <dsp:cNvPr id="0" name=""/>
        <dsp:cNvSpPr/>
      </dsp:nvSpPr>
      <dsp:spPr>
        <a:xfrm>
          <a:off x="0" y="1782197"/>
          <a:ext cx="8686800" cy="162017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Times New Roman" pitchFamily="18" charset="0"/>
              <a:cs typeface="Times New Roman" pitchFamily="18" charset="0"/>
            </a:rPr>
            <a:t>Для производства фольги для крышечки, из руды был извлечен алюминий, что также связано с большим количеством отходов, далее была произведена фольга. Далее пластик и фольга поступили производителю йогуртов, где при производстве стаканчиков большая часть пластика и фольги превратились в отходы. </a:t>
          </a:r>
        </a:p>
      </dsp:txBody>
      <dsp:txXfrm>
        <a:off x="1899378" y="1782197"/>
        <a:ext cx="6787422" cy="1620179"/>
      </dsp:txXfrm>
    </dsp:sp>
    <dsp:sp modelId="{17C5B270-6132-4BD3-B46F-F5385BF18ABC}">
      <dsp:nvSpPr>
        <dsp:cNvPr id="0" name=""/>
        <dsp:cNvSpPr/>
      </dsp:nvSpPr>
      <dsp:spPr>
        <a:xfrm>
          <a:off x="162018" y="1944215"/>
          <a:ext cx="1737360" cy="1296143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0FF53AB8-1D11-4C49-A00E-CCE89B251921}">
      <dsp:nvSpPr>
        <dsp:cNvPr id="0" name=""/>
        <dsp:cNvSpPr/>
      </dsp:nvSpPr>
      <dsp:spPr>
        <a:xfrm>
          <a:off x="0" y="3564395"/>
          <a:ext cx="8686800" cy="1620179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8580" tIns="68580" rIns="68580" bIns="68580" numCol="1" spcCol="1270" anchor="ctr" anchorCtr="0">
          <a:noAutofit/>
        </a:bodyPr>
        <a:lstStyle/>
        <a:p>
          <a:pPr marL="0" lvl="0" indent="0" algn="l" defTabSz="8001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1800" kern="1200" dirty="0">
              <a:latin typeface="Times New Roman" pitchFamily="18" charset="0"/>
              <a:cs typeface="Times New Roman" pitchFamily="18" charset="0"/>
            </a:rPr>
            <a:t>Наконец, мы съедаем йогурт, а стаканчик попадает в мусорное ведро. По этому принципу сегодня работает вся экономика мира, которая получила название экономика, порождающая отходы или линейная экономика.</a:t>
          </a:r>
        </a:p>
      </dsp:txBody>
      <dsp:txXfrm>
        <a:off x="1899378" y="3564395"/>
        <a:ext cx="6787422" cy="1620179"/>
      </dsp:txXfrm>
    </dsp:sp>
    <dsp:sp modelId="{A511B56E-489F-49C1-9429-FE7CCE2F71A9}">
      <dsp:nvSpPr>
        <dsp:cNvPr id="0" name=""/>
        <dsp:cNvSpPr/>
      </dsp:nvSpPr>
      <dsp:spPr>
        <a:xfrm>
          <a:off x="162018" y="3726413"/>
          <a:ext cx="1737360" cy="1296143"/>
        </a:xfrm>
        <a:prstGeom prst="roundRect">
          <a:avLst>
            <a:gd name="adj" fmla="val 10000"/>
          </a:avLst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5F1A5AE-25F4-4CEC-AD17-7CF0DB3019AC}">
      <dsp:nvSpPr>
        <dsp:cNvPr id="0" name=""/>
        <dsp:cNvSpPr/>
      </dsp:nvSpPr>
      <dsp:spPr>
        <a:xfrm>
          <a:off x="0" y="0"/>
          <a:ext cx="8007927" cy="1106050"/>
        </a:xfrm>
        <a:prstGeom prst="roundRect">
          <a:avLst/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91440" tIns="91440" rIns="91440" bIns="91440" numCol="1" spcCol="1270" anchor="ctr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>
              <a:latin typeface="Times New Roman" pitchFamily="18" charset="0"/>
              <a:cs typeface="Times New Roman" pitchFamily="18" charset="0"/>
            </a:rPr>
            <a:t>Для решения проблемы отходов сначала потребуется:</a:t>
          </a:r>
        </a:p>
      </dsp:txBody>
      <dsp:txXfrm>
        <a:off x="0" y="0"/>
        <a:ext cx="8007927" cy="1106050"/>
      </dsp:txXfrm>
    </dsp:sp>
    <dsp:sp modelId="{52D2986B-DCFC-4CAF-9275-5A2747C22D38}">
      <dsp:nvSpPr>
        <dsp:cNvPr id="0" name=""/>
        <dsp:cNvSpPr/>
      </dsp:nvSpPr>
      <dsp:spPr>
        <a:xfrm>
          <a:off x="0" y="1107161"/>
          <a:ext cx="8007927" cy="14158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254252" tIns="30480" rIns="170688" bIns="30480" numCol="1" spcCol="1270" anchor="t" anchorCtr="0">
          <a:noAutofit/>
        </a:bodyPr>
        <a:lstStyle/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ru-RU" sz="2400" kern="1200" dirty="0">
              <a:latin typeface="Times New Roman" pitchFamily="18" charset="0"/>
              <a:cs typeface="Times New Roman" pitchFamily="18" charset="0"/>
            </a:rPr>
            <a:t>уменьшить образование отходов</a:t>
          </a:r>
        </a:p>
        <a:p>
          <a:pPr marL="228600" lvl="1" indent="-228600" algn="l" defTabSz="1066800" rtl="0">
            <a:lnSpc>
              <a:spcPct val="90000"/>
            </a:lnSpc>
            <a:spcBef>
              <a:spcPct val="0"/>
            </a:spcBef>
            <a:spcAft>
              <a:spcPct val="20000"/>
            </a:spcAft>
            <a:buChar char="•"/>
          </a:pPr>
          <a:r>
            <a:rPr lang="ru-RU" sz="2400" kern="1200" dirty="0">
              <a:latin typeface="Times New Roman" pitchFamily="18" charset="0"/>
              <a:cs typeface="Times New Roman" pitchFamily="18" charset="0"/>
            </a:rPr>
            <a:t>использовать отходы в качестве вторичного сырья. Если отходы раздельно собраны, то их использование облегчается</a:t>
          </a:r>
        </a:p>
      </dsp:txBody>
      <dsp:txXfrm>
        <a:off x="0" y="1107161"/>
        <a:ext cx="8007927" cy="1415880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2C34E6F-4ED9-401D-AFE6-923E1AD03FBF}">
      <dsp:nvSpPr>
        <dsp:cNvPr id="0" name=""/>
        <dsp:cNvSpPr/>
      </dsp:nvSpPr>
      <dsp:spPr>
        <a:xfrm rot="10800000">
          <a:off x="1115821" y="1957"/>
          <a:ext cx="7597139" cy="1388161"/>
        </a:xfrm>
        <a:prstGeom prst="homePlate">
          <a:avLst/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12141" tIns="83820" rIns="156464" bIns="8382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2200" kern="1200" dirty="0">
              <a:latin typeface="Times New Roman" pitchFamily="18" charset="0"/>
              <a:cs typeface="Times New Roman" pitchFamily="18" charset="0"/>
            </a:rPr>
            <a:t>Используем пример того же йогурта, который мы покупали в магазине. После того, как мы съели йогурт, стаканчик должен попасть в специальный контейнер для пластика. </a:t>
          </a:r>
        </a:p>
      </dsp:txBody>
      <dsp:txXfrm rot="10800000">
        <a:off x="1462861" y="1957"/>
        <a:ext cx="7250099" cy="1388161"/>
      </dsp:txXfrm>
    </dsp:sp>
    <dsp:sp modelId="{5B69393F-74F4-4EA2-98BC-E267078E12AF}">
      <dsp:nvSpPr>
        <dsp:cNvPr id="0" name=""/>
        <dsp:cNvSpPr/>
      </dsp:nvSpPr>
      <dsp:spPr>
        <a:xfrm>
          <a:off x="72013" y="1957"/>
          <a:ext cx="1820129" cy="1388161"/>
        </a:xfrm>
        <a:prstGeom prst="ellipse">
          <a:avLst/>
        </a:prstGeom>
        <a:blipFill rotWithShape="0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F9BE7CBF-5E9B-4026-AD60-63A15097B7E4}">
      <dsp:nvSpPr>
        <dsp:cNvPr id="0" name=""/>
        <dsp:cNvSpPr/>
      </dsp:nvSpPr>
      <dsp:spPr>
        <a:xfrm rot="10800000">
          <a:off x="1115821" y="1804495"/>
          <a:ext cx="7597139" cy="1388161"/>
        </a:xfrm>
        <a:prstGeom prst="homePlate">
          <a:avLst/>
        </a:prstGeom>
        <a:gradFill rotWithShape="0">
          <a:gsLst>
            <a:gs pos="0">
              <a:schemeClr val="accent4">
                <a:hueOff val="-2232385"/>
                <a:satOff val="13449"/>
                <a:lumOff val="1078"/>
                <a:alphaOff val="0"/>
                <a:tint val="50000"/>
                <a:satMod val="300000"/>
              </a:schemeClr>
            </a:gs>
            <a:gs pos="35000">
              <a:schemeClr val="accent4">
                <a:hueOff val="-2232385"/>
                <a:satOff val="13449"/>
                <a:lumOff val="1078"/>
                <a:alphaOff val="0"/>
                <a:tint val="37000"/>
                <a:satMod val="300000"/>
              </a:schemeClr>
            </a:gs>
            <a:gs pos="100000">
              <a:schemeClr val="accent4">
                <a:hueOff val="-2232385"/>
                <a:satOff val="13449"/>
                <a:lumOff val="1078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12141" tIns="83820" rIns="156464" bIns="8382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2200" kern="1200" dirty="0">
              <a:latin typeface="Times New Roman" pitchFamily="18" charset="0"/>
              <a:cs typeface="Times New Roman" pitchFamily="18" charset="0"/>
            </a:rPr>
            <a:t>Сортированный мусор попадает на перерабатывающий завод. На таких заводах сортированный мусор приобретает новую жизнь. </a:t>
          </a:r>
        </a:p>
      </dsp:txBody>
      <dsp:txXfrm rot="10800000">
        <a:off x="1462861" y="1804495"/>
        <a:ext cx="7250099" cy="1388161"/>
      </dsp:txXfrm>
    </dsp:sp>
    <dsp:sp modelId="{C1113D9D-CA7B-4CE0-9030-5542CEA7AA69}">
      <dsp:nvSpPr>
        <dsp:cNvPr id="0" name=""/>
        <dsp:cNvSpPr/>
      </dsp:nvSpPr>
      <dsp:spPr>
        <a:xfrm>
          <a:off x="72013" y="1804495"/>
          <a:ext cx="1820129" cy="1388161"/>
        </a:xfrm>
        <a:prstGeom prst="ellipse">
          <a:avLst/>
        </a:prstGeom>
        <a:blipFill rotWithShape="0">
          <a:blip xmlns:r="http://schemas.openxmlformats.org/officeDocument/2006/relationships" r:embed="rId2"/>
          <a:stretch>
            <a:fillRect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D80F494E-93D0-44DA-9A59-96EBAA7AF68F}">
      <dsp:nvSpPr>
        <dsp:cNvPr id="0" name=""/>
        <dsp:cNvSpPr/>
      </dsp:nvSpPr>
      <dsp:spPr>
        <a:xfrm rot="10800000">
          <a:off x="1115821" y="3607033"/>
          <a:ext cx="7597139" cy="1388161"/>
        </a:xfrm>
        <a:prstGeom prst="homePlate">
          <a:avLst/>
        </a:prstGeom>
        <a:gradFill rotWithShape="0">
          <a:gsLst>
            <a:gs pos="0">
              <a:schemeClr val="accent4">
                <a:hueOff val="-4464770"/>
                <a:satOff val="26899"/>
                <a:lumOff val="2156"/>
                <a:alphaOff val="0"/>
                <a:tint val="50000"/>
                <a:satMod val="300000"/>
              </a:schemeClr>
            </a:gs>
            <a:gs pos="35000">
              <a:schemeClr val="accent4">
                <a:hueOff val="-4464770"/>
                <a:satOff val="26899"/>
                <a:lumOff val="2156"/>
                <a:alphaOff val="0"/>
                <a:tint val="37000"/>
                <a:satMod val="300000"/>
              </a:schemeClr>
            </a:gs>
            <a:gs pos="100000">
              <a:schemeClr val="accent4">
                <a:hueOff val="-4464770"/>
                <a:satOff val="26899"/>
                <a:lumOff val="2156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612141" tIns="83820" rIns="156464" bIns="83820" numCol="1" spcCol="1270" anchor="ctr" anchorCtr="0">
          <a:noAutofit/>
        </a:bodyPr>
        <a:lstStyle/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2200" kern="1200" dirty="0">
              <a:latin typeface="Times New Roman" pitchFamily="18" charset="0"/>
              <a:cs typeface="Times New Roman" pitchFamily="18" charset="0"/>
            </a:rPr>
            <a:t>Из мусора делают новые продукцию. Для этого отсортированный мусор отмывают и измельчают. </a:t>
          </a:r>
        </a:p>
        <a:p>
          <a:pPr marL="0" lvl="0" indent="0" algn="ctr" defTabSz="977900" rtl="0">
            <a:lnSpc>
              <a:spcPct val="90000"/>
            </a:lnSpc>
            <a:spcBef>
              <a:spcPct val="0"/>
            </a:spcBef>
            <a:spcAft>
              <a:spcPts val="0"/>
            </a:spcAft>
            <a:buNone/>
          </a:pPr>
          <a:r>
            <a:rPr lang="ru-RU" sz="2200" kern="1200" dirty="0">
              <a:latin typeface="Times New Roman" pitchFamily="18" charset="0"/>
              <a:cs typeface="Times New Roman" pitchFamily="18" charset="0"/>
            </a:rPr>
            <a:t>Например, из макулатуры (использованной бумаги) делают туалетную бумагу или картон. </a:t>
          </a:r>
        </a:p>
      </dsp:txBody>
      <dsp:txXfrm rot="10800000">
        <a:off x="1462861" y="3607033"/>
        <a:ext cx="7250099" cy="1388161"/>
      </dsp:txXfrm>
    </dsp:sp>
    <dsp:sp modelId="{3F9AA732-4892-4FE3-8E78-CCBAEBBFE0AD}">
      <dsp:nvSpPr>
        <dsp:cNvPr id="0" name=""/>
        <dsp:cNvSpPr/>
      </dsp:nvSpPr>
      <dsp:spPr>
        <a:xfrm>
          <a:off x="72013" y="3607033"/>
          <a:ext cx="1820129" cy="1388161"/>
        </a:xfrm>
        <a:prstGeom prst="ellipse">
          <a:avLst/>
        </a:prstGeom>
        <a:blipFill rotWithShape="0">
          <a:blip xmlns:r="http://schemas.openxmlformats.org/officeDocument/2006/relationships" r:embed="rId3"/>
          <a:stretch>
            <a:fillRect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8B5724BB-F497-4FA5-B50C-B84281548359}">
      <dsp:nvSpPr>
        <dsp:cNvPr id="0" name=""/>
        <dsp:cNvSpPr/>
      </dsp:nvSpPr>
      <dsp:spPr>
        <a:xfrm rot="10800000">
          <a:off x="1018176" y="0"/>
          <a:ext cx="1444498" cy="1083374"/>
        </a:xfrm>
        <a:prstGeom prst="upArrow">
          <a:avLst/>
        </a:prstGeom>
        <a:gradFill rotWithShape="0">
          <a:gsLst>
            <a:gs pos="0">
              <a:schemeClr val="accent1">
                <a:hueOff val="0"/>
                <a:satOff val="0"/>
                <a:lumOff val="0"/>
                <a:alphaOff val="0"/>
                <a:shade val="51000"/>
                <a:satMod val="130000"/>
              </a:schemeClr>
            </a:gs>
            <a:gs pos="80000">
              <a:schemeClr val="accent1">
                <a:hueOff val="0"/>
                <a:satOff val="0"/>
                <a:lumOff val="0"/>
                <a:alphaOff val="0"/>
                <a:shade val="93000"/>
                <a:satMod val="130000"/>
              </a:schemeClr>
            </a:gs>
            <a:gs pos="100000">
              <a:schemeClr val="accent1">
                <a:hueOff val="0"/>
                <a:satOff val="0"/>
                <a:lumOff val="0"/>
                <a:alphaOff val="0"/>
                <a:shade val="94000"/>
                <a:satMod val="135000"/>
              </a:schemeClr>
            </a:gs>
          </a:gsLst>
          <a:lin ang="16200000" scaled="0"/>
        </a:gradFill>
        <a:ln>
          <a:noFill/>
        </a:ln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dsp:spPr>
      <dsp:style>
        <a:lnRef idx="0">
          <a:scrgbClr r="0" g="0" b="0"/>
        </a:lnRef>
        <a:fillRef idx="3">
          <a:scrgbClr r="0" g="0" b="0"/>
        </a:fillRef>
        <a:effectRef idx="3">
          <a:scrgbClr r="0" g="0" b="0"/>
        </a:effectRef>
        <a:fontRef idx="minor">
          <a:schemeClr val="lt1"/>
        </a:fontRef>
      </dsp:style>
    </dsp:sp>
    <dsp:sp modelId="{C2F0A5ED-FBE4-4345-ADD5-1139F2D245BE}">
      <dsp:nvSpPr>
        <dsp:cNvPr id="0" name=""/>
        <dsp:cNvSpPr/>
      </dsp:nvSpPr>
      <dsp:spPr>
        <a:xfrm>
          <a:off x="2506010" y="0"/>
          <a:ext cx="4485328" cy="1083374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170688" tIns="0" rIns="170688" bIns="170688" numCol="1" spcCol="1270" anchor="ctr" anchorCtr="0">
          <a:noAutofit/>
        </a:bodyPr>
        <a:lstStyle/>
        <a:p>
          <a:pPr marL="0" lvl="0" indent="0" algn="ctr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rPr>
            <a:t>Давайте посмотрим, как проблемы мусора решаются в других странах</a:t>
          </a:r>
        </a:p>
      </dsp:txBody>
      <dsp:txXfrm>
        <a:off x="2506010" y="0"/>
        <a:ext cx="4485328" cy="1083374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7A71F819-8092-4BA3-8CBE-B2872B81E014}">
      <dsp:nvSpPr>
        <dsp:cNvPr id="0" name=""/>
        <dsp:cNvSpPr/>
      </dsp:nvSpPr>
      <dsp:spPr>
        <a:xfrm>
          <a:off x="0" y="0"/>
          <a:ext cx="8575964" cy="129609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2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2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2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200" i="0" kern="1200" dirty="0">
              <a:latin typeface="Times New Roman" pitchFamily="18" charset="0"/>
              <a:cs typeface="Times New Roman" pitchFamily="18" charset="0"/>
            </a:rPr>
            <a:t>Первый способ – сортировка мусора</a:t>
          </a:r>
        </a:p>
      </dsp:txBody>
      <dsp:txXfrm>
        <a:off x="1844801" y="0"/>
        <a:ext cx="6731162" cy="1296090"/>
      </dsp:txXfrm>
    </dsp:sp>
    <dsp:sp modelId="{AD9731EF-7B38-4A75-82F5-3C310EEEB8F2}">
      <dsp:nvSpPr>
        <dsp:cNvPr id="0" name=""/>
        <dsp:cNvSpPr/>
      </dsp:nvSpPr>
      <dsp:spPr>
        <a:xfrm>
          <a:off x="129609" y="129609"/>
          <a:ext cx="1715192" cy="1036872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1"/>
          <a:stretch>
            <a:fillRect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E0079D7D-0ADF-496D-826C-948369053915}">
      <dsp:nvSpPr>
        <dsp:cNvPr id="0" name=""/>
        <dsp:cNvSpPr/>
      </dsp:nvSpPr>
      <dsp:spPr>
        <a:xfrm>
          <a:off x="0" y="1425699"/>
          <a:ext cx="8575964" cy="129609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3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3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3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200" i="0" kern="1200" dirty="0">
              <a:latin typeface="Times New Roman" pitchFamily="18" charset="0"/>
              <a:cs typeface="Times New Roman" pitchFamily="18" charset="0"/>
            </a:rPr>
            <a:t>Второй способ – вторичное сырье </a:t>
          </a:r>
        </a:p>
      </dsp:txBody>
      <dsp:txXfrm>
        <a:off x="1844801" y="1425699"/>
        <a:ext cx="6731162" cy="1296090"/>
      </dsp:txXfrm>
    </dsp:sp>
    <dsp:sp modelId="{CCF2C2F6-FF90-4848-A34E-848FA386B686}">
      <dsp:nvSpPr>
        <dsp:cNvPr id="0" name=""/>
        <dsp:cNvSpPr/>
      </dsp:nvSpPr>
      <dsp:spPr>
        <a:xfrm>
          <a:off x="129609" y="1555308"/>
          <a:ext cx="1715192" cy="1036872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2"/>
          <a:stretch>
            <a:fillRect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48502A2F-B8D2-428E-B5F5-858114006922}">
      <dsp:nvSpPr>
        <dsp:cNvPr id="0" name=""/>
        <dsp:cNvSpPr/>
      </dsp:nvSpPr>
      <dsp:spPr>
        <a:xfrm>
          <a:off x="0" y="2851398"/>
          <a:ext cx="8575964" cy="129609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4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4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4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200" i="0" kern="1200" dirty="0">
              <a:latin typeface="Times New Roman" pitchFamily="18" charset="0"/>
              <a:cs typeface="Times New Roman" pitchFamily="18" charset="0"/>
            </a:rPr>
            <a:t>Третий способ – мусоросжигание </a:t>
          </a:r>
        </a:p>
      </dsp:txBody>
      <dsp:txXfrm>
        <a:off x="1844801" y="2851398"/>
        <a:ext cx="6731162" cy="1296090"/>
      </dsp:txXfrm>
    </dsp:sp>
    <dsp:sp modelId="{52C43459-058D-4538-979B-FA1C9DA57018}">
      <dsp:nvSpPr>
        <dsp:cNvPr id="0" name=""/>
        <dsp:cNvSpPr/>
      </dsp:nvSpPr>
      <dsp:spPr>
        <a:xfrm>
          <a:off x="129609" y="2981007"/>
          <a:ext cx="1715192" cy="1036872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  <dsp:sp modelId="{3ECD5714-49A3-4796-BE52-B0352461A65D}">
      <dsp:nvSpPr>
        <dsp:cNvPr id="0" name=""/>
        <dsp:cNvSpPr/>
      </dsp:nvSpPr>
      <dsp:spPr>
        <a:xfrm>
          <a:off x="0" y="4277097"/>
          <a:ext cx="8575964" cy="1296090"/>
        </a:xfrm>
        <a:prstGeom prst="roundRect">
          <a:avLst>
            <a:gd name="adj" fmla="val 10000"/>
          </a:avLst>
        </a:prstGeom>
        <a:gradFill rotWithShape="0">
          <a:gsLst>
            <a:gs pos="0">
              <a:schemeClr val="accent5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accent5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accent5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>
          <a:noFill/>
        </a:ln>
        <a:effectLst>
          <a:outerShdw blurRad="40000" dist="20000" dir="5400000" rotWithShape="0">
            <a:srgbClr val="000000">
              <a:alpha val="38000"/>
            </a:srgbClr>
          </a:outerShdw>
        </a:effectLst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121920" tIns="121920" rIns="121920" bIns="121920" numCol="1" spcCol="1270" anchor="ctr" anchorCtr="0">
          <a:noAutofit/>
        </a:bodyPr>
        <a:lstStyle/>
        <a:p>
          <a:pPr marL="0" lvl="0" indent="0" algn="l" defTabSz="14224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3200" i="0" kern="1200" dirty="0">
              <a:latin typeface="Times New Roman" pitchFamily="18" charset="0"/>
              <a:cs typeface="Times New Roman" pitchFamily="18" charset="0"/>
            </a:rPr>
            <a:t>Четвертый способ – сбор и захоронение отходов </a:t>
          </a:r>
        </a:p>
      </dsp:txBody>
      <dsp:txXfrm>
        <a:off x="1844801" y="4277097"/>
        <a:ext cx="6731162" cy="1296090"/>
      </dsp:txXfrm>
    </dsp:sp>
    <dsp:sp modelId="{BBB519EE-E8CC-496A-895B-F8CF585A2CC5}">
      <dsp:nvSpPr>
        <dsp:cNvPr id="0" name=""/>
        <dsp:cNvSpPr/>
      </dsp:nvSpPr>
      <dsp:spPr>
        <a:xfrm>
          <a:off x="129609" y="4406706"/>
          <a:ext cx="1715192" cy="1036872"/>
        </a:xfrm>
        <a:prstGeom prst="roundRect">
          <a:avLst>
            <a:gd name="adj" fmla="val 10000"/>
          </a:avLst>
        </a:prstGeom>
        <a:blipFill rotWithShape="1">
          <a:blip xmlns:r="http://schemas.openxmlformats.org/officeDocument/2006/relationships" r:embed="rId3"/>
          <a:stretch>
            <a:fillRect/>
          </a:stretch>
        </a:blipFill>
        <a:ln w="9525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1">
          <a:scrgbClr r="0" g="0" b="0"/>
        </a:fillRef>
        <a:effectRef idx="1">
          <a:scrgbClr r="0" g="0" b="0"/>
        </a:effectRef>
        <a:fontRef idx="minor"/>
      </dsp:style>
    </dsp:sp>
  </dsp:spTree>
</dsp:drawing>
</file>

<file path=ppt/diagrams/drawing6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44DCB95E-C3E3-4DA6-86E6-628B82F3AF44}">
      <dsp:nvSpPr>
        <dsp:cNvPr id="0" name=""/>
        <dsp:cNvSpPr/>
      </dsp:nvSpPr>
      <dsp:spPr>
        <a:xfrm>
          <a:off x="0" y="2266"/>
          <a:ext cx="8339883" cy="0"/>
        </a:xfrm>
        <a:prstGeom prst="lin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B3511CF3-D13E-4EC7-8DAE-ACC224AFBE6F}">
      <dsp:nvSpPr>
        <dsp:cNvPr id="0" name=""/>
        <dsp:cNvSpPr/>
      </dsp:nvSpPr>
      <dsp:spPr>
        <a:xfrm>
          <a:off x="0" y="2266"/>
          <a:ext cx="8339883" cy="15455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>
              <a:latin typeface="Times New Roman" pitchFamily="18" charset="0"/>
              <a:cs typeface="Times New Roman" pitchFamily="18" charset="0"/>
            </a:rPr>
            <a:t>1. Разделите класс на 2-3 группы. У каждой группы – своя территория: школьный холл, двор или, к примеру, двор вокруг дома.</a:t>
          </a:r>
        </a:p>
      </dsp:txBody>
      <dsp:txXfrm>
        <a:off x="0" y="2266"/>
        <a:ext cx="8339883" cy="1545580"/>
      </dsp:txXfrm>
    </dsp:sp>
    <dsp:sp modelId="{EE6B0A2C-A331-4D2B-A136-5498C501E5E2}">
      <dsp:nvSpPr>
        <dsp:cNvPr id="0" name=""/>
        <dsp:cNvSpPr/>
      </dsp:nvSpPr>
      <dsp:spPr>
        <a:xfrm>
          <a:off x="0" y="1547846"/>
          <a:ext cx="8339883" cy="0"/>
        </a:xfrm>
        <a:prstGeom prst="lin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800CB650-7C71-4644-9774-AC380683AC8B}">
      <dsp:nvSpPr>
        <dsp:cNvPr id="0" name=""/>
        <dsp:cNvSpPr/>
      </dsp:nvSpPr>
      <dsp:spPr>
        <a:xfrm>
          <a:off x="0" y="1547846"/>
          <a:ext cx="8339883" cy="15455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>
              <a:latin typeface="Times New Roman" pitchFamily="18" charset="0"/>
              <a:cs typeface="Times New Roman" pitchFamily="18" charset="0"/>
            </a:rPr>
            <a:t>2. Пусть каждая группа обойдёт свою территорию и подсчитает, какие виды мусора находятся на ней. Участники могут оформить результаты на плакате и презентовать их. </a:t>
          </a:r>
        </a:p>
      </dsp:txBody>
      <dsp:txXfrm>
        <a:off x="0" y="1547846"/>
        <a:ext cx="8339883" cy="1545580"/>
      </dsp:txXfrm>
    </dsp:sp>
    <dsp:sp modelId="{FE3A381A-F057-4254-9567-10B463C1A6FB}">
      <dsp:nvSpPr>
        <dsp:cNvPr id="0" name=""/>
        <dsp:cNvSpPr/>
      </dsp:nvSpPr>
      <dsp:spPr>
        <a:xfrm>
          <a:off x="0" y="3093426"/>
          <a:ext cx="8339883" cy="0"/>
        </a:xfrm>
        <a:prstGeom prst="line">
          <a:avLst/>
        </a:prstGeom>
        <a:gradFill rotWithShape="0">
          <a:gsLst>
            <a:gs pos="0">
              <a:schemeClr val="lt1">
                <a:hueOff val="0"/>
                <a:satOff val="0"/>
                <a:lumOff val="0"/>
                <a:alphaOff val="0"/>
                <a:tint val="50000"/>
                <a:satMod val="300000"/>
              </a:schemeClr>
            </a:gs>
            <a:gs pos="35000">
              <a:schemeClr val="lt1">
                <a:hueOff val="0"/>
                <a:satOff val="0"/>
                <a:lumOff val="0"/>
                <a:alphaOff val="0"/>
                <a:tint val="37000"/>
                <a:satMod val="300000"/>
              </a:schemeClr>
            </a:gs>
            <a:gs pos="100000">
              <a:schemeClr val="lt1">
                <a:hueOff val="0"/>
                <a:satOff val="0"/>
                <a:lumOff val="0"/>
                <a:alphaOff val="0"/>
                <a:tint val="15000"/>
                <a:satMod val="350000"/>
              </a:schemeClr>
            </a:gs>
          </a:gsLst>
          <a:lin ang="16200000" scaled="1"/>
        </a:gradFill>
        <a:ln w="9525" cap="flat" cmpd="sng" algn="ctr">
          <a:solidFill>
            <a:schemeClr val="accent2">
              <a:shade val="80000"/>
              <a:hueOff val="0"/>
              <a:satOff val="0"/>
              <a:lumOff val="0"/>
              <a:alphaOff val="0"/>
            </a:schemeClr>
          </a:solidFill>
          <a:prstDash val="solid"/>
        </a:ln>
        <a:effectLst>
          <a:outerShdw blurRad="40000" dist="20000" dir="5400000" rotWithShape="0">
            <a:srgbClr val="000000">
              <a:alpha val="38000"/>
            </a:srgbClr>
          </a:outerShdw>
        </a:effectLst>
      </dsp:spPr>
      <dsp:style>
        <a:lnRef idx="1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</dsp:sp>
    <dsp:sp modelId="{A0B0035A-5B74-4B64-BB4F-8CB3867B0D74}">
      <dsp:nvSpPr>
        <dsp:cNvPr id="0" name=""/>
        <dsp:cNvSpPr/>
      </dsp:nvSpPr>
      <dsp:spPr>
        <a:xfrm>
          <a:off x="0" y="3093426"/>
          <a:ext cx="8339883" cy="1545580"/>
        </a:xfrm>
        <a:prstGeom prst="rect">
          <a:avLst/>
        </a:prstGeom>
        <a:noFill/>
        <a:ln>
          <a:noFill/>
        </a:ln>
        <a:effectLst/>
      </dsp:spPr>
      <dsp:style>
        <a:lnRef idx="0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  <dsp:txBody>
        <a:bodyPr spcFirstLastPara="0" vert="horz" wrap="square" lIns="91440" tIns="91440" rIns="91440" bIns="91440" numCol="1" spcCol="1270" anchor="t" anchorCtr="0">
          <a:noAutofit/>
        </a:bodyPr>
        <a:lstStyle/>
        <a:p>
          <a:pPr marL="0" lvl="0" indent="0" algn="l" defTabSz="1066800" rtl="0">
            <a:lnSpc>
              <a:spcPct val="90000"/>
            </a:lnSpc>
            <a:spcBef>
              <a:spcPct val="0"/>
            </a:spcBef>
            <a:spcAft>
              <a:spcPct val="35000"/>
            </a:spcAft>
            <a:buNone/>
          </a:pPr>
          <a:r>
            <a:rPr lang="ru-RU" sz="2400" kern="1200" dirty="0">
              <a:latin typeface="Times New Roman" pitchFamily="18" charset="0"/>
              <a:cs typeface="Times New Roman" pitchFamily="18" charset="0"/>
            </a:rPr>
            <a:t>3. Затем участники должны составить план действий по улучшению ситуации в школе и дома.</a:t>
          </a:r>
        </a:p>
      </dsp:txBody>
      <dsp:txXfrm>
        <a:off x="0" y="3093426"/>
        <a:ext cx="8339883" cy="1545580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5/8/layout/vList4#3">
  <dgm:title val=""/>
  <dgm:desc val=""/>
  <dgm:catLst>
    <dgm:cat type="list" pri="13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vList2">
  <dgm:title val=""/>
  <dgm:desc val=""/>
  <dgm:catLst>
    <dgm:cat type="list" pri="3000"/>
    <dgm:cat type="convert" pri="1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2">
          <dgm:prSet phldr="1"/>
        </dgm:pt>
        <dgm:pt modelId="21">
          <dgm:prSet phldr="1"/>
        </dgm:pt>
      </dgm:ptLst>
      <dgm:cxnLst>
        <dgm:cxn modelId="4" srcId="0" destId="1" srcOrd="0" destOrd="0"/>
        <dgm:cxn modelId="5" srcId="0" destId="2" srcOrd="1" destOrd="0"/>
        <dgm:cxn modelId="12" srcId="1" destId="11" srcOrd="0" destOrd="0"/>
        <dgm:cxn modelId="23" srcId="2" destId="21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animLvl val="lvl"/>
      <dgm:resizeHandles val="exact"/>
    </dgm:varLst>
    <dgm:alg type="lin">
      <dgm:param type="linDir" val="fromT"/>
      <dgm:param type="vertAlign" val="mid"/>
    </dgm:alg>
    <dgm:shape xmlns:r="http://schemas.openxmlformats.org/officeDocument/2006/relationships" r:blip="">
      <dgm:adjLst/>
    </dgm:shape>
    <dgm:presOf/>
    <dgm:constrLst>
      <dgm:constr type="w" for="ch" forName="parentText" refType="w"/>
      <dgm:constr type="h" for="ch" forName="parentText" refType="primFontSz" refFor="ch" refForName="parentText" fact="0.52"/>
      <dgm:constr type="w" for="ch" forName="childText" refType="w"/>
      <dgm:constr type="h" for="ch" forName="childText" refType="primFontSz" refFor="ch" refForName="parentText" fact="0.46"/>
      <dgm:constr type="h" for="ch" forName="parentText" op="equ"/>
      <dgm:constr type="primFontSz" for="ch" forName="parentText" op="equ" val="65"/>
      <dgm:constr type="primFontSz" for="ch" forName="childText" refType="primFontSz" refFor="ch" refForName="parentText" op="equ"/>
      <dgm:constr type="h" for="ch" forName="spacer" refType="primFontSz" refFor="ch" refForName="parentText" fact="0.08"/>
    </dgm:constrLst>
    <dgm:ruleLst>
      <dgm:rule type="primFontSz" for="ch" forName="parentText" val="5" fact="NaN" max="NaN"/>
    </dgm:ruleLst>
    <dgm:forEach name="Name0" axis="ch" ptType="node">
      <dgm:layoutNode name="parentText" styleLbl="node1">
        <dgm:varLst>
          <dgm:chMax val="0"/>
          <dgm:bulletEnabled val="1"/>
        </dgm:varLst>
        <dgm:alg type="tx">
          <dgm:param type="parTxLTRAlign" val="l"/>
          <dgm:param type="parTxRTLAlign" val="r"/>
        </dgm:alg>
        <dgm:shape xmlns:r="http://schemas.openxmlformats.org/officeDocument/2006/relationships" type="roundRect" r:blip="">
          <dgm:adjLst/>
        </dgm:shape>
        <dgm:presOf axis="self"/>
        <dgm:constrLst>
          <dgm:constr type="tMarg" refType="primFontSz" fact="0.3"/>
          <dgm:constr type="bMarg" refType="primFontSz" fact="0.3"/>
          <dgm:constr type="lMarg" refType="primFontSz" fact="0.3"/>
          <dgm:constr type="rMarg" refType="primFontSz" fact="0.3"/>
        </dgm:constrLst>
        <dgm:ruleLst>
          <dgm:rule type="h" val="INF" fact="NaN" max="NaN"/>
        </dgm:ruleLst>
      </dgm:layoutNode>
      <dgm:choose name="Name1">
        <dgm:if name="Name2" axis="ch" ptType="node" func="cnt" op="gte" val="1">
          <dgm:layoutNode name="childText" styleLbl="revTx">
            <dgm:varLst>
              <dgm:bulletEnabled val="1"/>
            </dgm:varLst>
            <dgm:alg type="tx">
              <dgm:param type="stBulletLvl" val="1"/>
              <dgm:param type="lnSpAfChP" val="20"/>
            </dgm:alg>
            <dgm:shape xmlns:r="http://schemas.openxmlformats.org/officeDocument/2006/relationships" type="rect" r:blip="">
              <dgm:adjLst/>
            </dgm:shape>
            <dgm:presOf axis="des" ptType="node"/>
            <dgm:constrLst>
              <dgm:constr type="tMarg" refType="primFontSz" fact="0.1"/>
              <dgm:constr type="bMarg" refType="primFontSz" fact="0.1"/>
              <dgm:constr type="lMarg" refType="w" fact="0.09"/>
            </dgm:constrLst>
            <dgm:ruleLst>
              <dgm:rule type="h" val="INF" fact="NaN" max="NaN"/>
            </dgm:ruleLst>
          </dgm:layoutNode>
        </dgm:if>
        <dgm:else name="Name3">
          <dgm:choose name="Name4">
            <dgm:if name="Name5" axis="par ch" ptType="doc node" func="cnt" op="gte" val="2">
              <dgm:forEach name="Name6" axis="followSib" ptType="sibTrans" cnt="1">
                <dgm:layoutNode name="spacer">
                  <dgm:alg type="sp"/>
                  <dgm:shape xmlns:r="http://schemas.openxmlformats.org/officeDocument/2006/relationships" r:blip="">
                    <dgm:adjLst/>
                  </dgm:shape>
                  <dgm:presOf/>
                  <dgm:constrLst/>
                  <dgm:ruleLst/>
                </dgm:layoutNode>
              </dgm:forEach>
            </dgm:if>
            <dgm:else name="Name7"/>
          </dgm:choose>
        </dgm:else>
      </dgm:choose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vList3#2">
  <dgm:title val=""/>
  <dgm:desc val=""/>
  <dgm:catLst>
    <dgm:cat type="list" pri="14000"/>
    <dgm:cat type="convert" pri="3000"/>
  </dgm:catLst>
  <dgm:sampData useDef="1">
    <dgm:dataModel>
      <dgm:ptLst/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Flow">
    <dgm:varLst>
      <dgm:dir/>
      <dgm:resizeHandles val="exact"/>
    </dgm:varLst>
    <dgm:alg type="lin">
      <dgm:param type="linDir" val="fromT"/>
      <dgm:param type="vertAlign" val="mid"/>
      <dgm:param type="horzAlign" val="ctr"/>
    </dgm:alg>
    <dgm:shape xmlns:r="http://schemas.openxmlformats.org/officeDocument/2006/relationships" r:blip="">
      <dgm:adjLst/>
    </dgm:shape>
    <dgm:presOf/>
    <dgm:constrLst>
      <dgm:constr type="w" for="ch" forName="composite" refType="w"/>
      <dgm:constr type="h" for="ch" forName="composite" refType="h"/>
      <dgm:constr type="h" for="ch" forName="spacing" refType="h" refFor="ch" refForName="composite" fact="0.25"/>
      <dgm:constr type="h" for="ch" forName="spacing" refType="w" op="lte" fact="0.1"/>
      <dgm:constr type="primFontSz" for="des" ptType="node" op="equ" val="65"/>
    </dgm:constrLst>
    <dgm:ruleLst/>
    <dgm:forEach name="Name0" axis="ch" ptType="node">
      <dgm:layoutNode name="composite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l" for="ch" forName="imgShp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l" for="ch" forName="txShp" refType="w" refFor="ch" refForName="imgShp" fact="0.5"/>
              <dgm:constr type="lMarg" for="ch" forName="txShp" refType="w" refFor="ch" refForName="imgShp" fact="1.25"/>
            </dgm:constrLst>
          </dgm:if>
          <dgm:else name="Name3">
            <dgm:constrLst>
              <dgm:constr type="w" for="ch" forName="imgShp" refType="w" fact="0.335"/>
              <dgm:constr type="h" for="ch" forName="imgShp" refType="w" refFor="ch" refForName="imgShp" op="equ"/>
              <dgm:constr type="h" for="ch" forName="imgShp" refType="h" op="lte"/>
              <dgm:constr type="ctrY" for="ch" forName="imgShp" refType="h" fact="0.5"/>
              <dgm:constr type="r" for="ch" forName="imgShp" refType="w"/>
              <dgm:constr type="w" for="ch" forName="txShp" refType="w" op="equ" fact="0.665"/>
              <dgm:constr type="h" for="ch" forName="txShp" refType="h" refFor="ch" refForName="imgShp" op="equ"/>
              <dgm:constr type="ctrY" for="ch" forName="txShp" refType="h" fact="0.5"/>
              <dgm:constr type="r" for="ch" forName="txShp" refType="ctrX" refFor="ch" refForName="imgShp"/>
              <dgm:constr type="rMarg" for="ch" forName="txShp" refType="w" refFor="ch" refForName="imgShp" fact="1.25"/>
            </dgm:constrLst>
          </dgm:else>
        </dgm:choose>
        <dgm:ruleLst/>
        <dgm:layoutNode name="imgShp" styleLbl="fgImgPlace1">
          <dgm:alg type="sp"/>
          <dgm:shape xmlns:r="http://schemas.openxmlformats.org/officeDocument/2006/relationships" type="ellipse" r:blip="" blipPhldr="1">
            <dgm:adjLst/>
          </dgm:shape>
          <dgm:presOf/>
          <dgm:constrLst/>
          <dgm:ruleLst/>
        </dgm:layoutNode>
        <dgm:layoutNode name="txShp">
          <dgm:varLst>
            <dgm:bulletEnabled val="1"/>
          </dgm:varLst>
          <dgm:alg type="tx"/>
          <dgm:choose name="Name4">
            <dgm:if name="Name5" func="var" arg="dir" op="equ" val="norm">
              <dgm:shape xmlns:r="http://schemas.openxmlformats.org/officeDocument/2006/relationships" rot="180" type="homePlate" r:blip="" zOrderOff="-1">
                <dgm:adjLst/>
              </dgm:shape>
            </dgm:if>
            <dgm:else name="Name6">
              <dgm:shape xmlns:r="http://schemas.openxmlformats.org/officeDocument/2006/relationships" type="homePlate" r:blip="" zOrderOff="-1">
                <dgm:adjLst/>
              </dgm:shape>
            </dgm:else>
          </dgm:choose>
          <dgm:presOf axis="desOrSelf" ptType="node"/>
          <dgm:constrLst>
            <dgm:constr type="tMarg" refType="primFontSz" fact="0.3"/>
            <dgm:constr type="bMarg" refType="primFontSz" fact="0.3"/>
          </dgm:constrLst>
          <dgm:ruleLst>
            <dgm:rule type="primFontSz" val="5" fact="NaN" max="NaN"/>
          </dgm:ruleLst>
        </dgm:layoutNode>
      </dgm:layoutNode>
      <dgm:forEach name="Name7" axis="followSib" ptType="sibTrans" cnt="1">
        <dgm:layoutNode name="spacing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arrow4">
  <dgm:title val=""/>
  <dgm:desc val=""/>
  <dgm:catLst>
    <dgm:cat type="relationship" pri="8000"/>
    <dgm:cat type="process" pri="3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clrData>
  <dgm:layoutNode name="compositeShape">
    <dgm:varLst>
      <dgm:chMax val="2"/>
      <dgm:dir/>
      <dgm:resizeHandles val="exact"/>
    </dgm:varLst>
    <dgm:alg type="composite"/>
    <dgm:shape xmlns:r="http://schemas.openxmlformats.org/officeDocument/2006/relationships" r:blip="">
      <dgm:adjLst/>
    </dgm:shape>
    <dgm:presOf/>
    <dgm:choose name="Name0">
      <dgm:if name="Name1" func="var" arg="dir" op="equ" val="norm">
        <dgm:choose name="Name2">
          <dgm:if name="Name3" axis="ch" ptType="node" func="cnt" op="lte" val="1">
            <dgm:constrLst>
              <dgm:constr type="primFontSz" for="des" ptType="node" op="equ" val="65"/>
              <dgm:constr type="w" for="ch" forName="upArrow" refType="w" fact="0.33"/>
              <dgm:constr type="h" for="ch" forName="upArrow" refType="h"/>
              <dgm:constr type="b" for="ch" forName="upArrow" refType="h" fact="0.48"/>
              <dgm:constr type="l" for="ch" forName="upArrow"/>
              <dgm:constr type="h" for="ch" forName="upArrow" refType="w" refFor="ch" refForName="upArrow" op="gte" fact="0.75"/>
              <dgm:constr type="w" for="ch" forName="upArrowText" refType="w" fact="0.56"/>
              <dgm:constr type="h" for="ch" forName="upArrowText" refType="h"/>
              <dgm:constr type="b" for="ch" forName="upArrowText" refType="h" fact="0.48"/>
              <dgm:constr type="l" for="ch" forName="upArrowText" refType="w" refFor="ch" refForName="upArrow" fact="1.03"/>
            </dgm:constrLst>
          </dgm:if>
          <dgm:else name="Name4">
            <dgm:constrLst>
              <dgm:constr type="primFontSz" for="des" ptType="node" op="equ" val="65"/>
              <dgm:constr type="w" for="ch" forName="upArrow" refType="w" fact="0.33"/>
              <dgm:constr type="h" for="ch" forName="upArrow" refType="h" fact="0.48"/>
              <dgm:constr type="b" for="ch" forName="upArrow" refType="h" fact="0.48"/>
              <dgm:constr type="l" for="ch" forName="upArrow"/>
              <dgm:constr type="h" for="ch" forName="upArrow" refType="w" refFor="ch" refForName="upArrow" op="gte" fact="0.75"/>
              <dgm:constr type="w" for="ch" forName="upArrowText" refType="w" fact="0.56"/>
              <dgm:constr type="h" for="ch" forName="upArrowText" refType="h" fact="0.48"/>
              <dgm:constr type="b" for="ch" forName="upArrowText" refType="h" fact="0.48"/>
              <dgm:constr type="l" for="ch" forName="upArrowText" refType="w" refFor="ch" refForName="upArrow" fact="1.03"/>
              <dgm:constr type="w" for="ch" forName="downArrow" refType="w" fact="0.33"/>
              <dgm:constr type="h" for="ch" forName="downArrow" refType="h" fact="0.48"/>
              <dgm:constr type="t" for="ch" forName="downArrow" refType="h" fact="0.52"/>
              <dgm:constr type="l" for="ch" forName="downArrow" refType="w" refFor="ch" refForName="downArrow" fact="0.3"/>
              <dgm:constr type="h" for="ch" forName="downArrow" refType="w" refFor="ch" refForName="downArrow" op="gte" fact="0.75"/>
              <dgm:constr type="w" for="ch" forName="downArrowText" refType="w" fact="0.56"/>
              <dgm:constr type="h" for="ch" forName="downArrowText" refType="h" fact="0.48"/>
              <dgm:constr type="t" for="ch" forName="downArrowText" refType="h" fact="0.52"/>
              <dgm:constr type="l" for="ch" forName="downArrowText" refType="w" refFor="ch" refForName="downArrow" fact="1.33"/>
            </dgm:constrLst>
          </dgm:else>
        </dgm:choose>
      </dgm:if>
      <dgm:else name="Name5">
        <dgm:choose name="Name6">
          <dgm:if name="Name7" axis="ch" ptType="node" func="cnt" op="lte" val="1">
            <dgm:constrLst>
              <dgm:constr type="primFontSz" for="des" ptType="node" op="equ" val="65"/>
              <dgm:constr type="w" for="ch" forName="upArrow" refType="w" fact="0.33"/>
              <dgm:constr type="h" for="ch" forName="upArrow" refType="h"/>
              <dgm:constr type="t" for="ch" forName="upArrow"/>
              <dgm:constr type="l" for="ch" forName="upArrow" refType="w" fact="0.67"/>
              <dgm:constr type="h" for="ch" forName="upArrow" refType="w" refFor="ch" refForName="upArrow" op="gte" fact="0.75"/>
              <dgm:constr type="w" for="ch" forName="upArrowText" refType="w" fact="0.56"/>
              <dgm:constr type="h" for="ch" forName="upArrowText" refType="h"/>
              <dgm:constr type="t" for="ch" forName="upArrowText"/>
              <dgm:constr type="l" for="ch" forName="upArrowText" refType="w" fact="0.1"/>
            </dgm:constrLst>
          </dgm:if>
          <dgm:else name="Name8">
            <dgm:constrLst>
              <dgm:constr type="primFontSz" for="des" ptType="node" op="equ" val="65"/>
              <dgm:constr type="w" for="ch" forName="upArrow" refType="w" fact="0.33"/>
              <dgm:constr type="h" for="ch" forName="upArrow" refType="h" fact="0.48"/>
              <dgm:constr type="t" for="ch" forName="upArrow"/>
              <dgm:constr type="l" for="ch" forName="upArrow" refType="w" fact="0.67"/>
              <dgm:constr type="h" for="ch" forName="upArrow" refType="w" refFor="ch" refForName="upArrow" op="gte" fact="0.75"/>
              <dgm:constr type="w" for="ch" forName="upArrowText" refType="w" fact="0.56"/>
              <dgm:constr type="h" for="ch" forName="upArrowText" refType="h" fact="0.48"/>
              <dgm:constr type="t" for="ch" forName="upArrowText"/>
              <dgm:constr type="l" for="ch" forName="upArrowText" refType="w" fact="0.1"/>
              <dgm:constr type="w" for="ch" forName="downArrow" refType="w" fact="0.33"/>
              <dgm:constr type="h" for="ch" forName="downArrow" refType="h" fact="0.48"/>
              <dgm:constr type="t" for="ch" forName="downArrow" refType="h" fact="0.52"/>
              <dgm:constr type="l" for="ch" forName="downArrow" refType="w" fact="0.57"/>
              <dgm:constr type="h" for="ch" forName="downArrow" refType="w" refFor="ch" refForName="downArrow" op="gte" fact="0.75"/>
              <dgm:constr type="w" for="ch" forName="downArrowText" refType="w" fact="0.56"/>
              <dgm:constr type="h" for="ch" forName="downArrowText" refType="h" fact="0.48"/>
              <dgm:constr type="t" for="ch" forName="downArrowText" refType="h" fact="0.52"/>
              <dgm:constr type="l" for="ch" forName="downArrowText"/>
            </dgm:constrLst>
          </dgm:else>
        </dgm:choose>
      </dgm:else>
    </dgm:choose>
    <dgm:ruleLst/>
    <dgm:forEach name="Name9" axis="ch" ptType="node" cnt="1">
      <dgm:layoutNode name="upArrow" styleLbl="node1">
        <dgm:alg type="sp"/>
        <dgm:shape xmlns:r="http://schemas.openxmlformats.org/officeDocument/2006/relationships" type="upArrow" r:blip="">
          <dgm:adjLst/>
        </dgm:shape>
        <dgm:presOf/>
        <dgm:constrLst/>
        <dgm:ruleLst/>
      </dgm:layoutNode>
      <dgm:layoutNode name="upArrowText" styleLbl="revTx">
        <dgm:varLst>
          <dgm:chMax val="0"/>
          <dgm:bulletEnabled val="1"/>
        </dgm:varLst>
        <dgm:choose name="Name10">
          <dgm:if name="Name11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12">
            <dgm:choose name="Name13">
              <dgm:if name="Name14" func="var" arg="dir" op="equ" val="norm">
                <dgm:alg type="tx">
                  <dgm:param type="parTxLTRAlign" val="l"/>
                  <dgm:param type="parTxRTLAlign" val="l"/>
                  <dgm:param type="txAnchorVertCh" val="mid"/>
                </dgm:alg>
              </dgm:if>
              <dgm:else name="Name15">
                <dgm:alg type="tx">
                  <dgm:param type="parTxLTRAlign" val="r"/>
                  <dgm:param type="parTxRTLAlign" val="r"/>
                  <dgm:param type="txAnchorVertCh" val="mid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tMarg"/>
        </dgm:constrLst>
        <dgm:ruleLst>
          <dgm:rule type="primFontSz" val="5" fact="NaN" max="NaN"/>
        </dgm:ruleLst>
      </dgm:layoutNode>
    </dgm:forEach>
    <dgm:forEach name="Name16" axis="ch" ptType="node" st="2" cnt="1">
      <dgm:layoutNode name="downArrow" styleLbl="node1">
        <dgm:alg type="sp"/>
        <dgm:shape xmlns:r="http://schemas.openxmlformats.org/officeDocument/2006/relationships" type="downArrow" r:blip="">
          <dgm:adjLst/>
        </dgm:shape>
        <dgm:presOf/>
        <dgm:constrLst/>
        <dgm:ruleLst/>
      </dgm:layoutNode>
      <dgm:layoutNode name="downArrowText" styleLbl="revTx">
        <dgm:varLst>
          <dgm:chMax val="0"/>
          <dgm:bulletEnabled val="1"/>
        </dgm:varLst>
        <dgm:choose name="Name17">
          <dgm:if name="Name18" axis="root des" ptType="all node" func="maxDepth" op="gt" val="1">
            <dgm:alg type="tx">
              <dgm:param type="parTxLTRAlign" val="l"/>
              <dgm:param type="parTxRTLAlign" val="r"/>
              <dgm:param type="txAnchorVertCh" val="mid"/>
            </dgm:alg>
          </dgm:if>
          <dgm:else name="Name19">
            <dgm:choose name="Name20">
              <dgm:if name="Name21" func="var" arg="dir" op="equ" val="norm">
                <dgm:alg type="tx">
                  <dgm:param type="parTxLTRAlign" val="l"/>
                  <dgm:param type="parTxRTLAlign" val="l"/>
                  <dgm:param type="txAnchorVertCh" val="mid"/>
                </dgm:alg>
              </dgm:if>
              <dgm:else name="Name22">
                <dgm:alg type="tx">
                  <dgm:param type="parTxLTRAlign" val="r"/>
                  <dgm:param type="parTxRTLAlign" val="r"/>
                  <dgm:param type="txAnchorVertCh" val="mid"/>
                </dgm:alg>
              </dgm:else>
            </dgm:choose>
          </dgm:else>
        </dgm:choose>
        <dgm:shape xmlns:r="http://schemas.openxmlformats.org/officeDocument/2006/relationships" type="rect" r:blip="">
          <dgm:adjLst/>
        </dgm:shape>
        <dgm:presOf axis="desOrSelf" ptType="node"/>
        <dgm:constrLst>
          <dgm:constr type="tMarg"/>
        </dgm:constrLst>
        <dgm:ruleLst>
          <dgm:rule type="primFontSz" val="5" fact="NaN" max="NaN"/>
        </dgm:ruleLst>
      </dgm:layoutNode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vList4#4">
  <dgm:title val=""/>
  <dgm:desc val=""/>
  <dgm:catLst>
    <dgm:cat type="list" pri="13000"/>
    <dgm:cat type="picture" pri="26000"/>
    <dgm:cat type="pictureconvert" pri="260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2">
          <dgm:prSet phldr="1"/>
        </dgm:pt>
        <dgm:pt modelId="21">
          <dgm:prSet phldr="1"/>
        </dgm:pt>
        <dgm:pt modelId="22">
          <dgm:prSet phldr="1"/>
        </dgm:pt>
        <dgm:pt modelId="3">
          <dgm:prSet phldr="1"/>
        </dgm:pt>
        <dgm:pt modelId="31">
          <dgm:prSet phldr="1"/>
        </dgm:pt>
        <dgm:pt modelId="32">
          <dgm:prSet phldr="1"/>
        </dgm:pt>
      </dgm:ptLst>
      <dgm:cxnLst>
        <dgm:cxn modelId="4" srcId="0" destId="1" srcOrd="0" destOrd="0"/>
        <dgm:cxn modelId="5" srcId="0" destId="2" srcOrd="1" destOrd="0"/>
        <dgm:cxn modelId="13" srcId="1" destId="11" srcOrd="0" destOrd="0"/>
        <dgm:cxn modelId="14" srcId="1" destId="12" srcOrd="0" destOrd="0"/>
        <dgm:cxn modelId="23" srcId="2" destId="21" srcOrd="0" destOrd="0"/>
        <dgm:cxn modelId="24" srcId="2" destId="22" srcOrd="0" destOrd="0"/>
        <dgm:cxn modelId="33" srcId="3" destId="31" srcOrd="0" destOrd="0"/>
        <dgm:cxn modelId="34" srcId="3" destId="32" srcOrd="0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resizeHandles val="exact"/>
    </dgm:varLst>
    <dgm:alg type="lin">
      <dgm:param type="linDir" val="fromT"/>
      <dgm:param type="vertAlign" val="t"/>
    </dgm:alg>
    <dgm:shape xmlns:r="http://schemas.openxmlformats.org/officeDocument/2006/relationships" r:blip="">
      <dgm:adjLst/>
    </dgm:shape>
    <dgm:presOf/>
    <dgm:constrLst>
      <dgm:constr type="w" for="ch" forName="comp" refType="w"/>
      <dgm:constr type="h" for="ch" forName="comp" refType="h"/>
      <dgm:constr type="h" for="ch" forName="spacer" refType="h" refFor="ch" refForName="comp" op="equ" fact="0.1"/>
      <dgm:constr type="primFontSz" for="des" forName="text" op="equ" val="65"/>
    </dgm:constrLst>
    <dgm:ruleLst/>
    <dgm:forEach name="Name0" axis="ch" ptType="node">
      <dgm:layoutNode name="comp" styleLbl="node1">
        <dgm:alg type="composite"/>
        <dgm:shape xmlns:r="http://schemas.openxmlformats.org/officeDocument/2006/relationships" r:blip="">
          <dgm:adjLst/>
        </dgm:shape>
        <dgm:presOf/>
        <dgm:choose name="Name1">
          <dgm:if name="Name2" func="var" arg="dir" op="equ" val="norm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l" for="ch" forName="img" refType="h" refFor="ch" refForName="box" fact="0.1"/>
              <dgm:constr type="h" for="ch" forName="text" refType="h"/>
              <dgm:constr type="l" for="ch" forName="text" refType="r" refFor="ch" refForName="img"/>
              <dgm:constr type="r" for="ch" forName="text" refType="w"/>
            </dgm:constrLst>
          </dgm:if>
          <dgm:else name="Name3">
            <dgm:constrLst>
              <dgm:constr type="h" for="ch" forName="box" refType="h"/>
              <dgm:constr type="w" for="ch" forName="box" refType="w"/>
              <dgm:constr type="w" for="ch" forName="img" refType="w" refFor="ch" refForName="box" fact="0.2"/>
              <dgm:constr type="h" for="ch" forName="img" refType="h" refFor="ch" refForName="box" fact="0.8"/>
              <dgm:constr type="t" for="ch" forName="img" refType="h" refFor="ch" refForName="box" fact="0.1"/>
              <dgm:constr type="r" for="ch" forName="img" refType="w" refFor="ch" refForName="box"/>
              <dgm:constr type="rOff" for="ch" forName="img" refType="h" refFor="ch" refForName="box" fact="-0.1"/>
              <dgm:constr type="h" for="ch" forName="text" refType="h"/>
              <dgm:constr type="r" for="ch" forName="text" refType="l" refFor="ch" refForName="img"/>
              <dgm:constr type="l" for="ch" forName="text"/>
            </dgm:constrLst>
          </dgm:else>
        </dgm:choose>
        <dgm:ruleLst/>
        <dgm:layoutNode name="box" styleLbl="node1">
          <dgm:alg type="sp"/>
          <dgm:shape xmlns:r="http://schemas.openxmlformats.org/officeDocument/2006/relationships" type="roundRect" r:blip="">
            <dgm:adjLst>
              <dgm:adj idx="1" val="0.1"/>
            </dgm:adjLst>
          </dgm:shape>
          <dgm:presOf axis="desOrSelf" ptType="node"/>
          <dgm:constrLst/>
          <dgm:ruleLst/>
        </dgm:layoutNode>
        <dgm:layoutNode name="img" styleLbl="fgImgPlace1">
          <dgm:alg type="sp"/>
          <dgm:shape xmlns:r="http://schemas.openxmlformats.org/officeDocument/2006/relationships" type="roundRect" r:blip="" blipPhldr="1">
            <dgm:adjLst>
              <dgm:adj idx="1" val="0.1"/>
            </dgm:adjLst>
          </dgm:shape>
          <dgm:presOf/>
          <dgm:constrLst/>
          <dgm:ruleLst/>
        </dgm:layoutNode>
        <dgm:layoutNode name="text">
          <dgm:varLst>
            <dgm:bulletEnabled val="1"/>
          </dgm:varLst>
          <dgm:alg type="tx">
            <dgm:param type="parTxLTRAlign" val="l"/>
            <dgm:param type="parTxRTLAlign" val="r"/>
          </dgm:alg>
          <dgm:shape xmlns:r="http://schemas.openxmlformats.org/officeDocument/2006/relationships" type="rect" r:blip="" hideGeom="1">
            <dgm:adjLst/>
          </dgm:shape>
          <dgm:presOf axis="desOrSelf" ptType="node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</dgm:layoutNode>
      <dgm:forEach name="Name4" axis="followSib" ptType="sibTrans" cnt="1">
        <dgm:layoutNode name="spacer">
          <dgm:alg type="sp"/>
          <dgm:shape xmlns:r="http://schemas.openxmlformats.org/officeDocument/2006/relationships" r:blip="">
            <dgm:adjLst/>
          </dgm:shape>
          <dgm:presOf axis="self"/>
          <dgm:constrLst/>
          <dgm:ruleLst/>
        </dgm:layoutNode>
      </dgm:forEach>
    </dgm:forEach>
  </dgm:layoutNode>
</dgm:layoutDef>
</file>

<file path=ppt/diagrams/layout6.xml><?xml version="1.0" encoding="utf-8"?>
<dgm:layoutDef xmlns:dgm="http://schemas.openxmlformats.org/drawingml/2006/diagram" xmlns:a="http://schemas.openxmlformats.org/drawingml/2006/main" uniqueId="urn:microsoft.com/office/officeart/2008/layout/LinedList">
  <dgm:title val=""/>
  <dgm:desc val=""/>
  <dgm:catLst>
    <dgm:cat type="hierarchy" pri="8000"/>
    <dgm:cat type="list" pri="2500"/>
  </dgm:catLst>
  <dgm:samp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  <dgm:pt modelId="13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  <dgm:cxn modelId="5" srcId="1" destId="1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11">
          <dgm:prSet phldr="1"/>
        </dgm:pt>
        <dgm:pt modelId="12">
          <dgm:prSet phldr="1"/>
        </dgm:pt>
      </dgm:ptLst>
      <dgm:cxnLst>
        <dgm:cxn modelId="2" srcId="0" destId="1" srcOrd="0" destOrd="0"/>
        <dgm:cxn modelId="3" srcId="1" destId="11" srcOrd="0" destOrd="0"/>
        <dgm:cxn modelId="4" srcId="1" destId="12" srcOrd="1" destOrd="0"/>
      </dgm:cxnLst>
      <dgm:bg/>
      <dgm:whole/>
    </dgm:dataModel>
  </dgm:clrData>
  <dgm:layoutNode name="vert0">
    <dgm:varLst>
      <dgm:dir/>
      <dgm:animOne val="branch"/>
      <dgm:animLvl val="lvl"/>
    </dgm:varLst>
    <dgm:choose name="Name0">
      <dgm:if name="Name1" func="var" arg="dir" op="equ" val="norm">
        <dgm:alg type="lin">
          <dgm:param type="linDir" val="fromT"/>
          <dgm:param type="nodeHorzAlign" val="l"/>
        </dgm:alg>
      </dgm:if>
      <dgm:else name="Name2">
        <dgm:alg type="lin">
          <dgm:param type="linDir" val="fromT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horz1" refType="w"/>
      <dgm:constr type="h" for="ch" forName="horz1" refType="h"/>
      <dgm:constr type="h" for="des" forName="vert1" refType="h"/>
      <dgm:constr type="h" for="des" forName="tx1" refType="h"/>
      <dgm:constr type="h" for="des" forName="horz2" refType="h"/>
      <dgm:constr type="h" for="des" forName="vert2" refType="h"/>
      <dgm:constr type="h" for="des" forName="horz3" refType="h"/>
      <dgm:constr type="h" for="des" forName="vert3" refType="h"/>
      <dgm:constr type="h" for="des" forName="horz4" refType="h"/>
      <dgm:constr type="h" for="des" ptType="node" refType="h"/>
      <dgm:constr type="primFontSz" for="des" forName="tx1" op="equ" val="65"/>
      <dgm:constr type="primFontSz" for="des" forName="tx2" op="equ" val="65"/>
      <dgm:constr type="primFontSz" for="des" forName="tx3" op="equ" val="65"/>
      <dgm:constr type="primFontSz" for="des" forName="tx4" op="equ" val="65"/>
      <dgm:constr type="w" for="des" forName="thickLine" refType="w"/>
      <dgm:constr type="h" for="des" forName="thickLine"/>
      <dgm:constr type="h" for="des" forName="thinLine1"/>
      <dgm:constr type="h" for="des" forName="thinLine2b"/>
      <dgm:constr type="h" for="des" forName="thinLine3"/>
      <dgm:constr type="h" for="des" forName="vertSpace2a" refType="h" fact="0.05"/>
      <dgm:constr type="h" for="des" forName="vertSpace2b" refType="h" refFor="des" refForName="vertSpace2a"/>
    </dgm:constrLst>
    <dgm:forEach name="Name3" axis="ch" ptType="node">
      <dgm:layoutNode name="thickLine" styleLbl="alignNode1">
        <dgm:alg type="sp"/>
        <dgm:shape xmlns:r="http://schemas.openxmlformats.org/officeDocument/2006/relationships" type="line" r:blip="">
          <dgm:adjLst/>
        </dgm:shape>
        <dgm:presOf/>
      </dgm:layoutNode>
      <dgm:layoutNode name="horz1">
        <dgm:choose name="Name4">
          <dgm:if name="Name5" func="var" arg="dir" op="equ" val="norm">
            <dgm:alg type="lin">
              <dgm:param type="linDir" val="fromL"/>
              <dgm:param type="nodeVertAlign" val="t"/>
            </dgm:alg>
          </dgm:if>
          <dgm:else name="Name6">
            <dgm:alg type="lin">
              <dgm:param type="linDir" val="fromR"/>
              <dgm:param type="nodeVertAlign" val="t"/>
            </dgm:alg>
          </dgm:else>
        </dgm:choose>
        <dgm:shape xmlns:r="http://schemas.openxmlformats.org/officeDocument/2006/relationships" r:blip="">
          <dgm:adjLst/>
        </dgm:shape>
        <dgm:presOf/>
        <dgm:choose name="Name7">
          <dgm:if name="Name8" axis="root des" func="maxDepth" op="equ" val="1">
            <dgm:constrLst>
              <dgm:constr type="w" for="ch" forName="tx1" refType="w"/>
            </dgm:constrLst>
          </dgm:if>
          <dgm:if name="Name9" axis="root des" func="maxDepth" op="equ" val="2">
            <dgm:constrLst>
              <dgm:constr type="w" for="ch" forName="tx1" refType="w" fact="0.2"/>
              <dgm:constr type="w" for="des" forName="tx2" refType="w" fact="0.785"/>
              <dgm:constr type="w" for="des" forName="horzSpace2" refType="w" fact="0.015"/>
              <dgm:constr type="w" for="des" forName="thinLine2b" refType="w" fact="0.8"/>
            </dgm:constrLst>
          </dgm:if>
          <dgm:if name="Name10" axis="root des" func="maxDepth" op="equ" val="3">
            <dgm:constrLst>
              <dgm:constr type="w" for="ch" forName="tx1" refType="w" fact="0.2"/>
              <dgm:constr type="w" for="des" forName="tx2" refType="w" fact="0.385"/>
              <dgm:constr type="w" for="des" forName="tx3" refType="w" fact="0.385"/>
              <dgm:constr type="w" for="des" forName="horzSpace2" refType="w" fact="0.015"/>
              <dgm:constr type="w" for="des" forName="horzSpace3" refType="w" fact="0.015"/>
              <dgm:constr type="w" for="des" forName="thinLine2b" refType="w" fact="0.8"/>
              <dgm:constr type="w" for="des" forName="thinLine3" refType="w" fact="0.385"/>
            </dgm:constrLst>
          </dgm:if>
          <dgm:if name="Name11" axis="root des" func="maxDepth" op="gte" val="4">
            <dgm:constrLst>
              <dgm:constr type="w" for="ch" forName="tx1" refType="w" fact="0.2"/>
              <dgm:constr type="w" for="des" forName="tx2" refType="w" fact="0.2516"/>
              <dgm:constr type="w" for="des" forName="tx3" refType="w" fact="0.2516"/>
              <dgm:constr type="w" for="des" forName="tx4" refType="w" fact="0.2516"/>
              <dgm:constr type="w" for="des" forName="horzSpace2" refType="w" fact="0.015"/>
              <dgm:constr type="w" for="des" forName="horzSpace3" refType="w" fact="0.015"/>
              <dgm:constr type="w" for="des" forName="horzSpace4" refType="w" fact="0.015"/>
              <dgm:constr type="w" for="des" forName="thinLine2b" refType="w" fact="0.8"/>
              <dgm:constr type="w" for="des" forName="thinLine3" refType="w" fact="0.5332"/>
            </dgm:constrLst>
          </dgm:if>
          <dgm:else name="Name12"/>
        </dgm:choose>
        <dgm:layoutNode name="tx1" styleLbl="revTx">
          <dgm:alg type="tx">
            <dgm:param type="parTxLTRAlign" val="l"/>
            <dgm:param type="parTxRTLAlign" val="r"/>
            <dgm:param type="txAnchorVert" val="t"/>
          </dgm:alg>
          <dgm:shape xmlns:r="http://schemas.openxmlformats.org/officeDocument/2006/relationships" type="rect" r:blip="">
            <dgm:adjLst/>
          </dgm:shape>
          <dgm:presOf axis="self"/>
          <dgm:constrLst>
            <dgm:constr type="tMarg" refType="primFontSz" fact="0.3"/>
            <dgm:constr type="bMarg" refType="primFontSz" fact="0.3"/>
            <dgm:constr type="lMarg" refType="primFontSz" fact="0.3"/>
            <dgm:constr type="rMarg" refType="primFontSz" fact="0.3"/>
          </dgm:constrLst>
          <dgm:ruleLst>
            <dgm:rule type="primFontSz" val="5" fact="NaN" max="NaN"/>
          </dgm:ruleLst>
        </dgm:layoutNode>
        <dgm:layoutNode name="vert1">
          <dgm:choose name="Name13">
            <dgm:if name="Name14" func="var" arg="dir" op="equ" val="norm">
              <dgm:alg type="lin">
                <dgm:param type="linDir" val="fromT"/>
                <dgm:param type="nodeHorzAlign" val="l"/>
              </dgm:alg>
            </dgm:if>
            <dgm:else name="Name15">
              <dgm:alg type="lin">
                <dgm:param type="linDir" val="fromT"/>
                <dgm:param type="nodeHorzAlign" val="r"/>
              </dgm:alg>
            </dgm:else>
          </dgm:choose>
          <dgm:shape xmlns:r="http://schemas.openxmlformats.org/officeDocument/2006/relationships" r:blip="">
            <dgm:adjLst/>
          </dgm:shape>
          <dgm:presOf/>
          <dgm:forEach name="Name16" axis="ch" ptType="node">
            <dgm:choose name="Name17">
              <dgm:if name="Name18" axis="self" ptType="node" func="pos" op="equ" val="1">
                <dgm:layoutNode name="vertSpace2a">
                  <dgm:alg type="sp"/>
                  <dgm:shape xmlns:r="http://schemas.openxmlformats.org/officeDocument/2006/relationships" r:blip="">
                    <dgm:adjLst/>
                  </dgm:shape>
                  <dgm:presOf/>
                </dgm:layoutNode>
              </dgm:if>
              <dgm:else name="Name19"/>
            </dgm:choose>
            <dgm:layoutNode name="horz2">
              <dgm:choose name="Name20">
                <dgm:if name="Name21" func="var" arg="dir" op="equ" val="norm">
                  <dgm:alg type="lin">
                    <dgm:param type="linDir" val="fromL"/>
                    <dgm:param type="nodeVertAlign" val="t"/>
                  </dgm:alg>
                </dgm:if>
                <dgm:else name="Name22">
                  <dgm:alg type="lin">
                    <dgm:param type="linDir" val="fromR"/>
                    <dgm:param type="nodeVertAlign" val="t"/>
                  </dgm:alg>
                </dgm:else>
              </dgm:choose>
              <dgm:shape xmlns:r="http://schemas.openxmlformats.org/officeDocument/2006/relationships" r:blip="">
                <dgm:adjLst/>
              </dgm:shape>
              <dgm:presOf/>
              <dgm:layoutNode name="horzSpace2">
                <dgm:alg type="sp"/>
                <dgm:shape xmlns:r="http://schemas.openxmlformats.org/officeDocument/2006/relationships" r:blip="">
                  <dgm:adjLst/>
                </dgm:shape>
                <dgm:presOf/>
              </dgm:layoutNode>
              <dgm:layoutNode name="tx2" styleLbl="revTx">
                <dgm:alg type="tx">
                  <dgm:param type="parTxLTRAlign" val="l"/>
                  <dgm:param type="parTxRTLAlign" val="r"/>
                  <dgm:param type="txAnchorVert" val="t"/>
                </dgm:alg>
                <dgm:shape xmlns:r="http://schemas.openxmlformats.org/officeDocument/2006/relationships" type="rect" r:blip="">
                  <dgm:adjLst/>
                </dgm:shape>
                <dgm:presOf axis="self"/>
                <dgm:constrLst>
                  <dgm:constr type="tMarg" refType="primFontSz" fact="0.3"/>
                  <dgm:constr type="bMarg" refType="primFontSz" fact="0.3"/>
                  <dgm:constr type="lMarg" refType="primFontSz" fact="0.3"/>
                  <dgm:constr type="rMarg" refType="primFontSz" fact="0.3"/>
                </dgm:constrLst>
                <dgm:ruleLst>
                  <dgm:rule type="primFontSz" val="5" fact="NaN" max="NaN"/>
                </dgm:ruleLst>
              </dgm:layoutNode>
              <dgm:layoutNode name="vert2">
                <dgm:choose name="Name23">
                  <dgm:if name="Name24" func="var" arg="dir" op="equ" val="norm">
                    <dgm:alg type="lin">
                      <dgm:param type="linDir" val="fromT"/>
                      <dgm:param type="nodeHorzAlign" val="l"/>
                    </dgm:alg>
                  </dgm:if>
                  <dgm:else name="Name25">
                    <dgm:alg type="lin">
                      <dgm:param type="linDir" val="fromT"/>
                      <dgm:param type="nodeHorzAlign" val="r"/>
                    </dgm:alg>
                  </dgm:else>
                </dgm:choose>
                <dgm:shape xmlns:r="http://schemas.openxmlformats.org/officeDocument/2006/relationships" r:blip="">
                  <dgm:adjLst/>
                </dgm:shape>
                <dgm:presOf/>
                <dgm:forEach name="Name26" axis="ch" ptType="node">
                  <dgm:layoutNode name="horz3">
                    <dgm:choose name="Name27">
                      <dgm:if name="Name28" func="var" arg="dir" op="equ" val="norm">
                        <dgm:alg type="lin">
                          <dgm:param type="linDir" val="fromL"/>
                          <dgm:param type="nodeVertAlign" val="t"/>
                        </dgm:alg>
                      </dgm:if>
                      <dgm:else name="Name29">
                        <dgm:alg type="lin">
                          <dgm:param type="linDir" val="fromR"/>
                          <dgm:param type="nodeVertAlign" val="t"/>
                        </dgm:alg>
                      </dgm:else>
                    </dgm:choose>
                    <dgm:shape xmlns:r="http://schemas.openxmlformats.org/officeDocument/2006/relationships" r:blip="">
                      <dgm:adjLst/>
                    </dgm:shape>
                    <dgm:presOf/>
                    <dgm:layoutNode name="horzSpace3">
                      <dgm:alg type="sp"/>
                      <dgm:shape xmlns:r="http://schemas.openxmlformats.org/officeDocument/2006/relationships" r:blip="">
                        <dgm:adjLst/>
                      </dgm:shape>
                      <dgm:presOf/>
                    </dgm:layoutNode>
                    <dgm:layoutNode name="tx3" styleLbl="revTx">
                      <dgm:alg type="tx">
                        <dgm:param type="parTxLTRAlign" val="l"/>
                        <dgm:param type="parTxRTLAlign" val="r"/>
                        <dgm:param type="txAnchorVert" val="t"/>
                      </dgm:alg>
                      <dgm:shape xmlns:r="http://schemas.openxmlformats.org/officeDocument/2006/relationships" type="rect" r:blip="">
                        <dgm:adjLst/>
                      </dgm:shape>
                      <dgm:presOf axis="self"/>
                      <dgm:constrLst>
                        <dgm:constr type="tMarg" refType="primFontSz" fact="0.3"/>
                        <dgm:constr type="bMarg" refType="primFontSz" fact="0.3"/>
                        <dgm:constr type="lMarg" refType="primFontSz" fact="0.3"/>
                        <dgm:constr type="rMarg" refType="primFontSz" fact="0.3"/>
                      </dgm:constrLst>
                      <dgm:ruleLst>
                        <dgm:rule type="primFontSz" val="5" fact="NaN" max="NaN"/>
                      </dgm:ruleLst>
                    </dgm:layoutNode>
                    <dgm:layoutNode name="vert3">
                      <dgm:choose name="Name30">
                        <dgm:if name="Name31" func="var" arg="dir" op="equ" val="norm">
                          <dgm:alg type="lin">
                            <dgm:param type="linDir" val="fromT"/>
                            <dgm:param type="nodeHorzAlign" val="l"/>
                          </dgm:alg>
                        </dgm:if>
                        <dgm:else name="Name32">
                          <dgm:alg type="lin">
                            <dgm:param type="linDir" val="fromT"/>
                            <dgm:param type="nodeHorzAlign" val="r"/>
                          </dgm:alg>
                        </dgm:else>
                      </dgm:choose>
                      <dgm:shape xmlns:r="http://schemas.openxmlformats.org/officeDocument/2006/relationships" r:blip="">
                        <dgm:adjLst/>
                      </dgm:shape>
                      <dgm:presOf/>
                      <dgm:forEach name="Name33" axis="ch" ptType="node">
                        <dgm:layoutNode name="horz4">
                          <dgm:choose name="Name34">
                            <dgm:if name="Name35" func="var" arg="dir" op="equ" val="norm">
                              <dgm:alg type="lin">
                                <dgm:param type="linDir" val="fromL"/>
                                <dgm:param type="nodeVertAlign" val="t"/>
                              </dgm:alg>
                            </dgm:if>
                            <dgm:else name="Name36">
                              <dgm:alg type="lin">
                                <dgm:param type="linDir" val="fromR"/>
                                <dgm:param type="nodeVertAlign" val="t"/>
                              </dgm:alg>
                            </dgm:else>
                          </dgm:choose>
                          <dgm:shape xmlns:r="http://schemas.openxmlformats.org/officeDocument/2006/relationships" r:blip="">
                            <dgm:adjLst/>
                          </dgm:shape>
                          <dgm:presOf/>
                          <dgm:layoutNode name="horzSpace4">
                            <dgm:alg type="sp"/>
                            <dgm:shape xmlns:r="http://schemas.openxmlformats.org/officeDocument/2006/relationships" r:blip="">
                              <dgm:adjLst/>
                            </dgm:shape>
                            <dgm:presOf/>
                          </dgm:layoutNode>
                          <dgm:layoutNode name="tx4" styleLbl="revTx">
                            <dgm:varLst>
                              <dgm:bulletEnabled val="1"/>
                            </dgm:varLst>
                            <dgm:alg type="tx">
                              <dgm:param type="parTxLTRAlign" val="l"/>
                              <dgm:param type="parTxRTLAlign" val="r"/>
                              <dgm:param type="txAnchorVert" val="t"/>
                            </dgm:alg>
                            <dgm:shape xmlns:r="http://schemas.openxmlformats.org/officeDocument/2006/relationships" type="rect" r:blip="">
                              <dgm:adjLst/>
                            </dgm:shape>
                            <dgm:presOf axis="desOrSelf" ptType="node"/>
                            <dgm:constrLst>
                              <dgm:constr type="tMarg" refType="primFontSz" fact="0.3"/>
                              <dgm:constr type="bMarg" refType="primFontSz" fact="0.3"/>
                              <dgm:constr type="lMarg" refType="primFontSz" fact="0.3"/>
                              <dgm:constr type="rMarg" refType="primFontSz" fact="0.3"/>
                            </dgm:constrLst>
                            <dgm:ruleLst>
                              <dgm:rule type="primFontSz" val="5" fact="NaN" max="NaN"/>
                            </dgm:ruleLst>
                          </dgm:layoutNode>
                        </dgm:layoutNode>
                      </dgm:forEach>
                    </dgm:layoutNode>
                  </dgm:layoutNode>
                  <dgm:forEach name="Name37" axis="followSib" ptType="sibTrans" cnt="1">
                    <dgm:layoutNode name="thinLine3" styleLbl="callout">
                      <dgm:alg type="sp"/>
                      <dgm:shape xmlns:r="http://schemas.openxmlformats.org/officeDocument/2006/relationships" type="line" r:blip="">
                        <dgm:adjLst/>
                      </dgm:shape>
                      <dgm:presOf/>
                    </dgm:layoutNode>
                  </dgm:forEach>
                </dgm:forEach>
              </dgm:layoutNode>
            </dgm:layoutNode>
            <dgm:layoutNode name="thinLine2b" styleLbl="callout">
              <dgm:alg type="sp"/>
              <dgm:shape xmlns:r="http://schemas.openxmlformats.org/officeDocument/2006/relationships" type="line" r:blip="">
                <dgm:adjLst/>
              </dgm:shape>
              <dgm:presOf/>
            </dgm:layoutNode>
            <dgm:layoutNode name="vertSpace2b">
              <dgm:alg type="sp"/>
              <dgm:shape xmlns:r="http://schemas.openxmlformats.org/officeDocument/2006/relationships" r:blip="">
                <dgm:adjLst/>
              </dgm:shape>
              <dgm:presOf/>
            </dgm:layoutNode>
          </dgm:forEach>
        </dgm:layoutNode>
      </dgm:layoutNode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5">
  <dgm:title val=""/>
  <dgm:desc val=""/>
  <dgm:catLst>
    <dgm:cat type="simple" pri="105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2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3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3">
        <a:scrgbClr r="0" g="0" b="0"/>
      </a:fillRef>
      <a:effectRef idx="3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6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/>
              <a:t>Образец подзаголовка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17CB7-5A77-AF42-AC85-836805C018D9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DB9B4-6710-DF46-AD07-31ED0039CDE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5097882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17CB7-5A77-AF42-AC85-836805C018D9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DB9B4-6710-DF46-AD07-31ED0039CDE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298103436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17CB7-5A77-AF42-AC85-836805C018D9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DB9B4-6710-DF46-AD07-31ED0039CDE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7562508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17CB7-5A77-AF42-AC85-836805C018D9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DB9B4-6710-DF46-AD07-31ED0039CDE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483311224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4" name="Объект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6" name="Объект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17CB7-5A77-AF42-AC85-836805C018D9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DB9B4-6710-DF46-AD07-31ED0039CDE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3974535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17CB7-5A77-AF42-AC85-836805C018D9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DB9B4-6710-DF46-AD07-31ED0039CDE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2422945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17CB7-5A77-AF42-AC85-836805C018D9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DB9B4-6710-DF46-AD07-31ED0039CDE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61709702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17CB7-5A77-AF42-AC85-836805C018D9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DB9B4-6710-DF46-AD07-31ED0039CDE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79538521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/>
              <a:t>Образец заголовка</a:t>
            </a:r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/>
              <a:t>Образец текста</a:t>
            </a:r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17CB7-5A77-AF42-AC85-836805C018D9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DB9B4-6710-DF46-AD07-31ED0039CDE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25716207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17CB7-5A77-AF42-AC85-836805C018D9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DB9B4-6710-DF46-AD07-31ED0039CDE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5437197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5F17CB7-5A77-AF42-AC85-836805C018D9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38DB9B4-6710-DF46-AD07-31ED0039CDEE}" type="slidenum">
              <a:rPr lang="ru-RU" smtClean="0"/>
              <a:pPr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819105485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/>
              <a:t>Образец заголовка</a:t>
            </a:r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/>
              <a:t>Образец текста</a:t>
            </a:r>
          </a:p>
          <a:p>
            <a:pPr lvl="1"/>
            <a:r>
              <a:rPr lang="ru-RU"/>
              <a:t>Второй уровень</a:t>
            </a:r>
          </a:p>
          <a:p>
            <a:pPr lvl="2"/>
            <a:r>
              <a:rPr lang="ru-RU"/>
              <a:t>Третий уровень</a:t>
            </a:r>
          </a:p>
          <a:p>
            <a:pPr lvl="3"/>
            <a:r>
              <a:rPr lang="ru-RU"/>
              <a:t>Четвертый уровень</a:t>
            </a:r>
          </a:p>
          <a:p>
            <a:pPr lvl="4"/>
            <a:r>
              <a:rPr lang="ru-RU"/>
              <a:t>Пятый уровень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5F17CB7-5A77-AF42-AC85-836805C018D9}" type="datetimeFigureOut">
              <a:rPr lang="ru-RU" smtClean="0"/>
              <a:pPr/>
              <a:t>04.11.2020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38DB9B4-6710-DF46-AD07-31ED0039CDEE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7" name="TextBox 6"/>
          <p:cNvSpPr txBox="1"/>
          <p:nvPr userDrawn="1"/>
        </p:nvSpPr>
        <p:spPr>
          <a:xfrm>
            <a:off x="8709611" y="4091643"/>
            <a:ext cx="461665" cy="2784505"/>
          </a:xfrm>
          <a:prstGeom prst="rect">
            <a:avLst/>
          </a:prstGeom>
          <a:noFill/>
        </p:spPr>
        <p:txBody>
          <a:bodyPr vert="vert270" wrap="square" rtlCol="0">
            <a:spAutoFit/>
          </a:bodyPr>
          <a:lstStyle/>
          <a:p>
            <a:pPr algn="l"/>
            <a:r>
              <a:rPr lang="en-US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Kunstler Script" pitchFamily="66" charset="0"/>
              </a:rPr>
              <a:t>by Bodauova A</a:t>
            </a:r>
            <a:endParaRPr lang="ru-RU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  <p:extLst>
      <p:ext uri="{BB962C8B-B14F-4D97-AF65-F5344CB8AC3E}">
        <p14:creationId xmlns:p14="http://schemas.microsoft.com/office/powerpoint/2010/main" val="3592740246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oleObject" Target="../embeddings/oleObject1.bin"/><Relationship Id="rId2" Type="http://schemas.openxmlformats.org/officeDocument/2006/relationships/slideLayout" Target="../slideLayouts/slideLayout1.xml"/><Relationship Id="rId1" Type="http://schemas.openxmlformats.org/officeDocument/2006/relationships/vmlDrawing" Target="../drawings/vmlDrawing1.vml"/><Relationship Id="rId5" Type="http://schemas.openxmlformats.org/officeDocument/2006/relationships/image" Target="../media/image2.png"/><Relationship Id="rId4" Type="http://schemas.openxmlformats.org/officeDocument/2006/relationships/image" Target="../media/image1.emf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hyperlink" Target="http://www.n71.ru/" TargetMode="External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9.png"/><Relationship Id="rId4" Type="http://schemas.openxmlformats.org/officeDocument/2006/relationships/image" Target="../media/image8.png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Relationship Id="rId4" Type="http://schemas.openxmlformats.org/officeDocument/2006/relationships/hyperlink" Target="http://stroymasterok.ru/2013/01/" TargetMode="Externa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6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10.xml.rels><?xml version="1.0" encoding="UTF-8" standalone="yes"?>
<Relationships xmlns="http://schemas.openxmlformats.org/package/2006/relationships"><Relationship Id="rId8" Type="http://schemas.openxmlformats.org/officeDocument/2006/relationships/image" Target="../media/image19.jpeg"/><Relationship Id="rId3" Type="http://schemas.openxmlformats.org/officeDocument/2006/relationships/diagramLayout" Target="../diagrams/layout2.xml"/><Relationship Id="rId7" Type="http://schemas.openxmlformats.org/officeDocument/2006/relationships/image" Target="../media/image18.png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diagramColors" Target="../diagrams/colors4.xml"/><Relationship Id="rId3" Type="http://schemas.openxmlformats.org/officeDocument/2006/relationships/image" Target="../media/image24.jpeg"/><Relationship Id="rId7" Type="http://schemas.openxmlformats.org/officeDocument/2006/relationships/diagramQuickStyle" Target="../diagrams/quickStyle4.xml"/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2.xml"/><Relationship Id="rId6" Type="http://schemas.openxmlformats.org/officeDocument/2006/relationships/diagramLayout" Target="../diagrams/layout4.xml"/><Relationship Id="rId5" Type="http://schemas.openxmlformats.org/officeDocument/2006/relationships/diagramData" Target="../diagrams/data4.xml"/><Relationship Id="rId4" Type="http://schemas.openxmlformats.org/officeDocument/2006/relationships/image" Target="../media/image25.jpeg"/><Relationship Id="rId9" Type="http://schemas.microsoft.com/office/2007/relationships/diagramDrawing" Target="../diagrams/drawing4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6.xml"/><Relationship Id="rId2" Type="http://schemas.openxmlformats.org/officeDocument/2006/relationships/diagramData" Target="../diagrams/data6.xml"/><Relationship Id="rId1" Type="http://schemas.openxmlformats.org/officeDocument/2006/relationships/slideLayout" Target="../slideLayouts/slideLayout2.xml"/><Relationship Id="rId6" Type="http://schemas.microsoft.com/office/2007/relationships/diagramDrawing" Target="../diagrams/drawing6.xml"/><Relationship Id="rId5" Type="http://schemas.openxmlformats.org/officeDocument/2006/relationships/diagramColors" Target="../diagrams/colors6.xml"/><Relationship Id="rId4" Type="http://schemas.openxmlformats.org/officeDocument/2006/relationships/diagramQuickStyle" Target="../diagrams/quickStyle6.xml"/></Relationships>
</file>

<file path=ppt/slides/_rels/slide17.xml.rels><?xml version="1.0" encoding="UTF-8" standalone="yes"?>
<Relationships xmlns="http://schemas.openxmlformats.org/package/2006/relationships"><Relationship Id="rId3" Type="http://schemas.openxmlformats.org/officeDocument/2006/relationships/image" Target="../media/image30.png"/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46861" y="1539066"/>
            <a:ext cx="8087539" cy="3246294"/>
          </a:xfrm>
        </p:spPr>
        <p:txBody>
          <a:bodyPr>
            <a:noAutofit/>
          </a:bodyPr>
          <a:lstStyle/>
          <a:p>
            <a:r>
              <a:rPr lang="ru-RU" sz="48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6. ОТХОДЫ В ДОХОДЫ! </a:t>
            </a:r>
          </a:p>
        </p:txBody>
      </p:sp>
      <p:graphicFrame>
        <p:nvGraphicFramePr>
          <p:cNvPr id="5" name="Object 5"/>
          <p:cNvGraphicFramePr>
            <a:graphicFrameLocks noChangeAspect="1"/>
          </p:cNvGraphicFramePr>
          <p:nvPr/>
        </p:nvGraphicFramePr>
        <p:xfrm>
          <a:off x="179512" y="5805264"/>
          <a:ext cx="762000" cy="9239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2" name="CorelDRAW" r:id="rId3" imgW="1737899" imgH="2127420" progId="CorelDraw.Graphic.16">
                  <p:embed/>
                </p:oleObj>
              </mc:Choice>
              <mc:Fallback>
                <p:oleObj name="CorelDRAW" r:id="rId3" imgW="1737899" imgH="2127420" progId="CorelDraw.Graphic.16">
                  <p:embed/>
                  <p:pic>
                    <p:nvPicPr>
                      <p:cNvPr id="0" name="Picture 7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4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179512" y="5805264"/>
                        <a:ext cx="762000" cy="923925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sp>
        <p:nvSpPr>
          <p:cNvPr id="6" name="TextBox 5"/>
          <p:cNvSpPr txBox="1"/>
          <p:nvPr/>
        </p:nvSpPr>
        <p:spPr>
          <a:xfrm>
            <a:off x="1763688" y="6021288"/>
            <a:ext cx="7200800" cy="69063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kk-KZ" sz="1400" dirty="0">
                <a:latin typeface="Times New Roman" pitchFamily="18" charset="0"/>
                <a:cs typeface="Times New Roman" pitchFamily="18" charset="0"/>
              </a:rPr>
              <a:t>ОФ “Центр “Содействие устойчивому развитию”</a:t>
            </a:r>
          </a:p>
          <a:p>
            <a:pPr>
              <a:lnSpc>
                <a:spcPct val="80000"/>
              </a:lnSpc>
              <a:spcBef>
                <a:spcPts val="600"/>
              </a:spcBef>
            </a:pPr>
            <a:r>
              <a:rPr lang="kk-KZ" sz="1400" dirty="0">
                <a:latin typeface="Times New Roman" pitchFamily="18" charset="0"/>
                <a:cs typeface="Times New Roman" pitchFamily="18" charset="0"/>
              </a:rPr>
              <a:t>ГУ “Управление природных ресурсов и регулирования природопользования акимата Мангистауской области”</a:t>
            </a:r>
            <a:endParaRPr lang="ru-RU" sz="1400" dirty="0"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7" name="Picture 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1115616" y="5949280"/>
            <a:ext cx="576064" cy="739344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8" name="Подзаголовок 2"/>
          <p:cNvSpPr txBox="1">
            <a:spLocks/>
          </p:cNvSpPr>
          <p:nvPr/>
        </p:nvSpPr>
        <p:spPr>
          <a:xfrm>
            <a:off x="179512" y="332656"/>
            <a:ext cx="8640960" cy="81520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 algn="ctr" defTabSz="914400">
              <a:spcBef>
                <a:spcPct val="20000"/>
              </a:spcBef>
              <a:defRPr/>
            </a:pPr>
            <a:r>
              <a:rPr lang="kk-KZ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Демонстрационный материал к учебно-методическому пособию </a:t>
            </a:r>
            <a:r>
              <a:rPr lang="ru-RU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для средних классов средней школы</a:t>
            </a:r>
            <a:r>
              <a:rPr lang="kk-KZ" sz="2000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“Экология окружающий среды”</a:t>
            </a:r>
            <a:endParaRPr lang="ru-RU" sz="2000" dirty="0">
              <a:solidFill>
                <a:srgbClr val="0070C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34378443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3968" y="548680"/>
            <a:ext cx="4402832" cy="5577483"/>
          </a:xfrm>
          <a:prstGeom prst="wedgeRoundRectCallout">
            <a:avLst>
              <a:gd name="adj1" fmla="val -56518"/>
              <a:gd name="adj2" fmla="val -235"/>
              <a:gd name="adj3" fmla="val 16667"/>
            </a:avLst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>
            <a:noAutofit/>
          </a:bodyPr>
          <a:lstStyle/>
          <a:p>
            <a:pPr algn="ctr">
              <a:buNone/>
            </a:pPr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В природе мусора не бывает! Все, что когда-то выросло, созрело и отмерло, возвращается назад в Великий Круг Жизни. Нет ничего лишнего, все выстраивается в круговорот, и этот вечный круговорот является основой Жизни на Земле</a:t>
            </a:r>
          </a:p>
        </p:txBody>
      </p:sp>
      <p:pic>
        <p:nvPicPr>
          <p:cNvPr id="14338" name="Picture 2" descr="http://www.shescribes.com/wp-content/uploads/2014/09/owl-teacher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95536" y="2780928"/>
            <a:ext cx="3717762" cy="3762375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769312918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Объект 5"/>
          <p:cNvPicPr>
            <a:picLocks noGrp="1" noChangeAspect="1"/>
          </p:cNvPicPr>
          <p:nvPr>
            <p:ph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636" y="1874776"/>
            <a:ext cx="3214255" cy="4068824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7" name="Скругленный прямоугольник 6"/>
          <p:cNvSpPr/>
          <p:nvPr/>
        </p:nvSpPr>
        <p:spPr>
          <a:xfrm>
            <a:off x="3768436" y="1628205"/>
            <a:ext cx="4966050" cy="4971574"/>
          </a:xfrm>
          <a:prstGeom prst="roundRect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wrap="square">
            <a:spAutoFit/>
          </a:bodyPr>
          <a:lstStyle/>
          <a:p>
            <a:pPr algn="just"/>
            <a:r>
              <a:rPr lang="ru-RU" sz="2200" dirty="0">
                <a:effectLst/>
                <a:latin typeface="Times New Roman" pitchFamily="18" charset="0"/>
                <a:ea typeface="Calibri" charset="0"/>
                <a:cs typeface="Times New Roman" pitchFamily="18" charset="0"/>
              </a:rPr>
              <a:t>Мусор, отходы – это изобретение человечества  и результат нашей деятельности. Человек научился создавать вещества и материалы, которые не имеют аналогов в природе и не могут вернуться в Круг Жизни. Пластик, стекло и многое другое – новые для природы вещества, нет таких микроорганизмов, которые могли бы превратить их в элементы, доступные для других растений и животных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Прямоугольник 7"/>
          <p:cNvSpPr/>
          <p:nvPr/>
        </p:nvSpPr>
        <p:spPr>
          <a:xfrm>
            <a:off x="445551" y="5712767"/>
            <a:ext cx="2137190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sz="1000" dirty="0">
                <a:solidFill>
                  <a:schemeClr val="bg1"/>
                </a:solidFill>
                <a:hlinkClick r:id="rId3"/>
              </a:rPr>
              <a:t>http://www.n71.ru/</a:t>
            </a:r>
            <a:endParaRPr lang="ru-RU" sz="1000" dirty="0">
              <a:solidFill>
                <a:schemeClr val="bg1"/>
              </a:solidFill>
            </a:endParaRPr>
          </a:p>
          <a:p>
            <a:endParaRPr lang="ru-RU" sz="1400" dirty="0">
              <a:solidFill>
                <a:schemeClr val="bg1"/>
              </a:solidFill>
            </a:endParaRPr>
          </a:p>
        </p:txBody>
      </p:sp>
      <p:sp>
        <p:nvSpPr>
          <p:cNvPr id="4" name="Овал 3"/>
          <p:cNvSpPr/>
          <p:nvPr/>
        </p:nvSpPr>
        <p:spPr>
          <a:xfrm>
            <a:off x="1448972" y="290945"/>
            <a:ext cx="5990919" cy="1191491"/>
          </a:xfrm>
          <a:prstGeom prst="ellipse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002060"/>
                </a:solidFill>
                <a:latin typeface="Times New Roman" pitchFamily="18" charset="0"/>
                <a:ea typeface="Calibri" charset="0"/>
                <a:cs typeface="Times New Roman" pitchFamily="18" charset="0"/>
              </a:rPr>
              <a:t>Что такое мусор или отходы?</a:t>
            </a:r>
            <a:endParaRPr lang="ru-RU" sz="2800" dirty="0"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6599501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3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" fill="hold">
                      <p:stCondLst>
                        <p:cond delay="indefinite"/>
                      </p:stCondLst>
                      <p:childTnLst>
                        <p:par>
                          <p:cTn id="17" fill="hold">
                            <p:stCondLst>
                              <p:cond delay="0"/>
                            </p:stCondLst>
                            <p:childTnLst>
                              <p:par>
                                <p:cTn id="18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0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1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26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 animBg="1"/>
      <p:bldP spid="8" grpId="0"/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3200" b="1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Откуда появляются отходы, и какие виды отходов бывают?</a:t>
            </a:r>
            <a:r>
              <a:rPr lang="ru-RU" sz="3200" dirty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</a:p>
        </p:txBody>
      </p:sp>
      <p:pic>
        <p:nvPicPr>
          <p:cNvPr id="2049" name="Схема 3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-10739" b="-11137"/>
          <a:stretch>
            <a:fillRect/>
          </a:stretch>
        </p:blipFill>
        <p:spPr bwMode="auto">
          <a:xfrm>
            <a:off x="637308" y="1676400"/>
            <a:ext cx="8049491" cy="450272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93733672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42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2049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5" dur="1000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1000" fill="hold"/>
                                        <p:tgtEl>
                                          <p:spTgt spid="204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295709"/>
          </a:xfrm>
        </p:spPr>
        <p:txBody>
          <a:bodyPr>
            <a:noAutofit/>
          </a:bodyPr>
          <a:lstStyle/>
          <a:p>
            <a:r>
              <a:rPr lang="ru-RU" sz="28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 диаграмме отражены виды производственных отходов. Скажите, каких видов отходов больше всего? </a:t>
            </a:r>
          </a:p>
        </p:txBody>
      </p:sp>
      <p:pic>
        <p:nvPicPr>
          <p:cNvPr id="3073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-14" b="-299"/>
          <a:stretch>
            <a:fillRect/>
          </a:stretch>
        </p:blipFill>
        <p:spPr bwMode="auto">
          <a:xfrm>
            <a:off x="3194186" y="1570348"/>
            <a:ext cx="5754169" cy="4993836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" name="Изображение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570347"/>
            <a:ext cx="2684675" cy="146379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Скругленный прямоугольник 5"/>
          <p:cNvSpPr/>
          <p:nvPr/>
        </p:nvSpPr>
        <p:spPr>
          <a:xfrm>
            <a:off x="3517373" y="5822578"/>
            <a:ext cx="5221228" cy="910732"/>
          </a:xfrm>
          <a:prstGeom prst="round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400" dirty="0">
                <a:latin typeface="Times New Roman" pitchFamily="18" charset="0"/>
                <a:cs typeface="Times New Roman" pitchFamily="18" charset="0"/>
              </a:rPr>
              <a:t>Этот вид отходов образуется при сжигании угля</a:t>
            </a:r>
          </a:p>
        </p:txBody>
      </p:sp>
      <p:pic>
        <p:nvPicPr>
          <p:cNvPr id="3074" name="Picture 2" descr="http://vtor-polimer.ru/img/DSC02736.jpg"/>
          <p:cNvPicPr>
            <a:picLocks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43" t="-1521" r="-356" b="-2563"/>
          <a:stretch>
            <a:fillRect/>
          </a:stretch>
        </p:blipFill>
        <p:spPr bwMode="auto">
          <a:xfrm>
            <a:off x="332509" y="3214255"/>
            <a:ext cx="2861677" cy="1272169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3075" name="Рисунок 10" descr="http://www.akonit-ut.ru/images/thodi-predpriyatie.jpg"/>
          <p:cNvPicPr>
            <a:picLocks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43" t="-1144" r="-488" b="-1686"/>
          <a:stretch>
            <a:fillRect/>
          </a:stretch>
        </p:blipFill>
        <p:spPr bwMode="auto">
          <a:xfrm>
            <a:off x="457200" y="4627418"/>
            <a:ext cx="2684675" cy="1474076"/>
          </a:xfrm>
          <a:prstGeom prst="rect">
            <a:avLst/>
          </a:prstGeom>
          <a:ln>
            <a:noFill/>
          </a:ln>
          <a:effectLst>
            <a:outerShdw blurRad="292100" dist="139700" dir="2700000" algn="tl" rotWithShape="0">
              <a:srgbClr val="333333">
                <a:alpha val="65000"/>
              </a:srgbClr>
            </a:outerShdw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97339192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br>
              <a:rPr lang="ru-RU" dirty="0">
                <a:latin typeface="Times New Roman" pitchFamily="18" charset="0"/>
                <a:cs typeface="Times New Roman" pitchFamily="18" charset="0"/>
              </a:rPr>
            </a:br>
            <a:r>
              <a:rPr lang="ru-RU" sz="4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Расскажите, какие виды отходов вы выносите из дома?</a:t>
            </a:r>
            <a:br>
              <a:rPr lang="ru-RU" sz="40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endParaRPr lang="ru-RU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1272209" y="1669088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4097" name="Picture 1"/>
          <p:cNvPicPr>
            <a:picLocks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b="-232"/>
          <a:stretch>
            <a:fillRect/>
          </a:stretch>
        </p:blipFill>
        <p:spPr bwMode="auto">
          <a:xfrm>
            <a:off x="0" y="1524000"/>
            <a:ext cx="6026727" cy="5084618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6" name="Изображение 5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694218" y="1669088"/>
            <a:ext cx="3311237" cy="3678768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</p:spTree>
    <p:extLst>
      <p:ext uri="{BB962C8B-B14F-4D97-AF65-F5344CB8AC3E}">
        <p14:creationId xmlns:p14="http://schemas.microsoft.com/office/powerpoint/2010/main" val="222986348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098" name="Picture 2" descr="C:\Users\User\Desktop\Фоны для слайда\1359039862_utilizaciya-stroitelnyh-othodov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763809" y="465511"/>
            <a:ext cx="3381375" cy="309562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60219" y="130603"/>
            <a:ext cx="4876799" cy="1049235"/>
          </a:xfrm>
        </p:spPr>
        <p:txBody>
          <a:bodyPr>
            <a:noAutofit/>
          </a:bodyPr>
          <a:lstStyle/>
          <a:p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Чем же опасны </a:t>
            </a:r>
            <a:b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36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отходы?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415082" y="1411389"/>
            <a:ext cx="4770433" cy="2026571"/>
          </a:xfrm>
          <a:prstGeom prst="roundRect">
            <a:avLst/>
          </a:prstGeom>
        </p:spPr>
        <p:style>
          <a:lnRef idx="0">
            <a:schemeClr val="accent3"/>
          </a:lnRef>
          <a:fillRef idx="3">
            <a:schemeClr val="accent3"/>
          </a:fillRef>
          <a:effectRef idx="3">
            <a:schemeClr val="accent3"/>
          </a:effectRef>
          <a:fontRef idx="minor">
            <a:schemeClr val="lt1"/>
          </a:fontRef>
        </p:style>
        <p:txBody>
          <a:bodyPr>
            <a:noAutofit/>
          </a:bodyPr>
          <a:lstStyle/>
          <a:p>
            <a:pPr marL="0" indent="0" algn="ctr">
              <a:buNone/>
            </a:pPr>
            <a:r>
              <a:rPr lang="ru-RU" sz="2300" dirty="0">
                <a:latin typeface="Times New Roman" pitchFamily="18" charset="0"/>
                <a:cs typeface="Times New Roman" pitchFamily="18" charset="0"/>
              </a:rPr>
              <a:t>Мусор попадает в городские свалки, где загрязняет на долгие годы землю вокруг городов, влияет на загрязнение атмосферы и воды</a:t>
            </a:r>
          </a:p>
        </p:txBody>
      </p:sp>
      <p:pic>
        <p:nvPicPr>
          <p:cNvPr id="5" name="Изображение 4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15082" y="3561136"/>
            <a:ext cx="4821936" cy="3013096"/>
          </a:xfrm>
          <a:prstGeom prst="rect">
            <a:avLst/>
          </a:prstGeom>
          <a:ln>
            <a:noFill/>
          </a:ln>
          <a:effectLst>
            <a:softEdge rad="112500"/>
          </a:effectLst>
        </p:spPr>
      </p:pic>
      <p:sp>
        <p:nvSpPr>
          <p:cNvPr id="6" name="Скругленный прямоугольник 5"/>
          <p:cNvSpPr/>
          <p:nvPr/>
        </p:nvSpPr>
        <p:spPr>
          <a:xfrm>
            <a:off x="5569527" y="3705609"/>
            <a:ext cx="3283528" cy="2724150"/>
          </a:xfrm>
          <a:prstGeom prst="roundRect">
            <a:avLst/>
          </a:prstGeom>
        </p:spPr>
        <p:style>
          <a:lnRef idx="0">
            <a:schemeClr val="accent5"/>
          </a:lnRef>
          <a:fillRef idx="3">
            <a:schemeClr val="accent5"/>
          </a:fillRef>
          <a:effectRef idx="3">
            <a:schemeClr val="accent5"/>
          </a:effectRef>
          <a:fontRef idx="minor">
            <a:schemeClr val="lt1"/>
          </a:fontRef>
        </p:style>
        <p:txBody>
          <a:bodyPr wrap="square">
            <a:spAutoFit/>
          </a:bodyPr>
          <a:lstStyle/>
          <a:p>
            <a:pPr algn="ctr"/>
            <a:r>
              <a:rPr lang="ru-RU" sz="2200" dirty="0">
                <a:effectLst/>
                <a:latin typeface="Times New Roman" pitchFamily="18" charset="0"/>
                <a:ea typeface="Calibri" charset="0"/>
                <a:cs typeface="Times New Roman" pitchFamily="18" charset="0"/>
              </a:rPr>
              <a:t>Опасные вещества накапливаются в растениях и почве, а значит, рано или поздно, мусор может стать фактором риска для каждого из нас</a:t>
            </a:r>
            <a:endParaRPr lang="ru-RU" sz="2200" dirty="0"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7538472" y="3191739"/>
            <a:ext cx="1082348" cy="246221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en-US" sz="1000" dirty="0">
                <a:hlinkClick r:id="rId4"/>
              </a:rPr>
              <a:t>stroymasterok.ru</a:t>
            </a:r>
            <a:endParaRPr lang="ru-RU" sz="1000" dirty="0"/>
          </a:p>
        </p:txBody>
      </p:sp>
    </p:spTree>
    <p:extLst>
      <p:ext uri="{BB962C8B-B14F-4D97-AF65-F5344CB8AC3E}">
        <p14:creationId xmlns:p14="http://schemas.microsoft.com/office/powerpoint/2010/main" val="1185296959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>
              <a:lnSpc>
                <a:spcPct val="90000"/>
              </a:lnSpc>
            </a:pPr>
            <a:r>
              <a:rPr lang="ru-RU" sz="42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Как мы можем экономить ресурсы с помощью отходов?</a:t>
            </a:r>
          </a:p>
        </p:txBody>
      </p:sp>
      <p:pic>
        <p:nvPicPr>
          <p:cNvPr id="21506" name="Picture 2" descr="http://mediasubs.ru/group//uploads/in/inharmony-psihologiya-na-kazhdyij-den-obsuzhdenie-psihologicheskih-tem/image/1372837746-704101-23392.pn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628800"/>
            <a:ext cx="4762500" cy="4686300"/>
          </a:xfrm>
          <a:prstGeom prst="rect">
            <a:avLst/>
          </a:prstGeom>
          <a:noFill/>
        </p:spPr>
      </p:pic>
      <p:sp>
        <p:nvSpPr>
          <p:cNvPr id="6" name="Выноска-облако 5"/>
          <p:cNvSpPr/>
          <p:nvPr/>
        </p:nvSpPr>
        <p:spPr>
          <a:xfrm>
            <a:off x="4355976" y="1628800"/>
            <a:ext cx="4536504" cy="3024336"/>
          </a:xfrm>
          <a:prstGeom prst="cloudCallout">
            <a:avLst>
              <a:gd name="adj1" fmla="val -56382"/>
              <a:gd name="adj2" fmla="val 64180"/>
            </a:avLst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Вы об этом </a:t>
            </a:r>
          </a:p>
          <a:p>
            <a:pPr algn="ctr"/>
            <a:r>
              <a:rPr lang="ru-RU" sz="2800" b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Tahoma" pitchFamily="34" charset="0"/>
                <a:cs typeface="Times New Roman" pitchFamily="18" charset="0"/>
              </a:rPr>
              <a:t>когда-нибудь задумывались? </a:t>
            </a:r>
          </a:p>
        </p:txBody>
      </p:sp>
    </p:spTree>
    <p:extLst>
      <p:ext uri="{BB962C8B-B14F-4D97-AF65-F5344CB8AC3E}">
        <p14:creationId xmlns:p14="http://schemas.microsoft.com/office/powerpoint/2010/main" val="145929960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9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3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14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15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16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  <p:par>
                                <p:cTn id="17" presetID="56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19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0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1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2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0"/>
            <a:ext cx="8229600" cy="1340768"/>
          </a:xfrm>
        </p:spPr>
        <p:txBody>
          <a:bodyPr>
            <a:noAutofit/>
          </a:bodyPr>
          <a:lstStyle/>
          <a:p>
            <a:pPr>
              <a:lnSpc>
                <a:spcPct val="80000"/>
              </a:lnSpc>
            </a:pPr>
            <a:r>
              <a:rPr lang="ru-RU" sz="42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Экономика, </a:t>
            </a:r>
            <a:br>
              <a:rPr lang="ru-RU" sz="42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4200" b="1" i="1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порождающая отходы</a:t>
            </a:r>
          </a:p>
        </p:txBody>
      </p:sp>
      <p:graphicFrame>
        <p:nvGraphicFramePr>
          <p:cNvPr id="6" name="Содержимое 5"/>
          <p:cNvGraphicFramePr>
            <a:graphicFrameLocks noGrp="1"/>
          </p:cNvGraphicFramePr>
          <p:nvPr>
            <p:ph idx="1"/>
          </p:nvPr>
        </p:nvGraphicFramePr>
        <p:xfrm>
          <a:off x="205680" y="1340768"/>
          <a:ext cx="8686800" cy="518457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237608727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7" dur="2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6" grpId="0">
        <p:bldAsOne/>
      </p:bldGraphic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37877" y="153902"/>
            <a:ext cx="8229600" cy="545346"/>
          </a:xfrm>
        </p:spPr>
        <p:txBody>
          <a:bodyPr>
            <a:normAutofit fontScale="90000"/>
          </a:bodyPr>
          <a:lstStyle/>
          <a:p>
            <a:r>
              <a:rPr lang="ru-RU" sz="3200" b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Как решить проблему отходов?</a:t>
            </a:r>
            <a:endParaRPr lang="ru-RU" sz="4000" dirty="0">
              <a:solidFill>
                <a:srgbClr val="00206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graphicFrame>
        <p:nvGraphicFramePr>
          <p:cNvPr id="7" name="Объект 6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32768211"/>
              </p:ext>
            </p:extLst>
          </p:nvPr>
        </p:nvGraphicFramePr>
        <p:xfrm>
          <a:off x="576424" y="969818"/>
          <a:ext cx="8007927" cy="252415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Rectangle 2"/>
          <p:cNvSpPr>
            <a:spLocks noChangeArrowheads="1"/>
          </p:cNvSpPr>
          <p:nvPr/>
        </p:nvSpPr>
        <p:spPr bwMode="auto">
          <a:xfrm>
            <a:off x="-109331" y="-78649"/>
            <a:ext cx="184731" cy="369332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blurRad="63500" dist="38099" dir="2700000" algn="ctr" rotWithShape="0">
                    <a:schemeClr val="bg2">
                      <a:alpha val="74998"/>
                    </a:schemeClr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pic>
        <p:nvPicPr>
          <p:cNvPr id="1025" name="Диаграмма 3"/>
          <p:cNvPicPr>
            <a:picLocks noChangeArrowheads="1"/>
          </p:cNvPicPr>
          <p:nvPr/>
        </p:nvPicPr>
        <p:blipFill>
          <a:blip r:embed="rId7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3848" t="-3333" r="-24646" b="-17708"/>
          <a:stretch>
            <a:fillRect/>
          </a:stretch>
        </p:blipFill>
        <p:spPr bwMode="auto">
          <a:xfrm>
            <a:off x="678873" y="3948545"/>
            <a:ext cx="4003963" cy="241894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Рисунок 80" descr="http://img.vl.ru/i/news/add_files/musor_urnarazd.jpg"/>
          <p:cNvPicPr>
            <a:picLocks noChangeAspect="1" noChangeArrowheads="1"/>
          </p:cNvPicPr>
          <p:nvPr/>
        </p:nvPicPr>
        <p:blipFill>
          <a:blip r:embed="rId8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70634" y="3915240"/>
            <a:ext cx="3380509" cy="2267587"/>
          </a:xfrm>
          <a:prstGeom prst="rect">
            <a:avLst/>
          </a:prstGeom>
          <a:ln>
            <a:noFill/>
          </a:ln>
          <a:effectLst>
            <a:softEdge rad="112500"/>
          </a:effectLst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sp>
        <p:nvSpPr>
          <p:cNvPr id="5" name="Прямоугольник 4"/>
          <p:cNvSpPr/>
          <p:nvPr/>
        </p:nvSpPr>
        <p:spPr>
          <a:xfrm>
            <a:off x="1427409" y="6182827"/>
            <a:ext cx="2606932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Уменьшение отходов</a:t>
            </a:r>
          </a:p>
        </p:txBody>
      </p:sp>
      <p:sp>
        <p:nvSpPr>
          <p:cNvPr id="6" name="Прямоугольник 5"/>
          <p:cNvSpPr/>
          <p:nvPr/>
        </p:nvSpPr>
        <p:spPr>
          <a:xfrm>
            <a:off x="5369337" y="6167439"/>
            <a:ext cx="3081806" cy="40011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ru-RU" sz="2000" b="1" dirty="0">
                <a:latin typeface="Times New Roman" pitchFamily="18" charset="0"/>
                <a:cs typeface="Times New Roman" pitchFamily="18" charset="0"/>
              </a:rPr>
              <a:t>Раздельный сбор отходов</a:t>
            </a:r>
          </a:p>
        </p:txBody>
      </p:sp>
    </p:spTree>
    <p:extLst>
      <p:ext uri="{BB962C8B-B14F-4D97-AF65-F5344CB8AC3E}">
        <p14:creationId xmlns:p14="http://schemas.microsoft.com/office/powerpoint/2010/main" val="136677212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07504" y="908720"/>
            <a:ext cx="2520280" cy="122413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ИЗВЛЕЧЕНИЕ РЕСУРСОВ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347864" y="908720"/>
            <a:ext cx="2520280" cy="1224136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ПРОИЗВОДСТВО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516216" y="836712"/>
            <a:ext cx="2520280" cy="1224136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ПОТРЕБИТЕЛЬ</a:t>
            </a:r>
          </a:p>
        </p:txBody>
      </p:sp>
      <p:sp>
        <p:nvSpPr>
          <p:cNvPr id="7" name="Стрелка вниз 6"/>
          <p:cNvSpPr/>
          <p:nvPr/>
        </p:nvSpPr>
        <p:spPr>
          <a:xfrm>
            <a:off x="899592" y="2132856"/>
            <a:ext cx="1008112" cy="2232248"/>
          </a:xfrm>
          <a:prstGeom prst="down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vert270" rtlCol="0" anchor="ctr"/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ОТХОДЫ</a:t>
            </a:r>
          </a:p>
        </p:txBody>
      </p:sp>
      <p:sp>
        <p:nvSpPr>
          <p:cNvPr id="8" name="Стрелка вниз 7"/>
          <p:cNvSpPr/>
          <p:nvPr/>
        </p:nvSpPr>
        <p:spPr>
          <a:xfrm>
            <a:off x="7380312" y="2060848"/>
            <a:ext cx="1008112" cy="2232248"/>
          </a:xfrm>
          <a:prstGeom prst="down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vert270" rtlCol="0" anchor="ctr"/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ОТХОДЫ</a:t>
            </a:r>
          </a:p>
        </p:txBody>
      </p:sp>
      <p:sp>
        <p:nvSpPr>
          <p:cNvPr id="9" name="Стрелка вниз 8"/>
          <p:cNvSpPr/>
          <p:nvPr/>
        </p:nvSpPr>
        <p:spPr>
          <a:xfrm>
            <a:off x="4067944" y="2132856"/>
            <a:ext cx="1008112" cy="2232248"/>
          </a:xfrm>
          <a:prstGeom prst="down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vert270" rtlCol="0" anchor="ctr"/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ОТХОДЫ</a:t>
            </a:r>
          </a:p>
        </p:txBody>
      </p:sp>
      <p:sp>
        <p:nvSpPr>
          <p:cNvPr id="10" name="Стрелка вправо 9"/>
          <p:cNvSpPr/>
          <p:nvPr/>
        </p:nvSpPr>
        <p:spPr>
          <a:xfrm>
            <a:off x="2699792" y="1340768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/>
          </a:p>
        </p:txBody>
      </p:sp>
      <p:sp>
        <p:nvSpPr>
          <p:cNvPr id="11" name="Стрелка вправо 10"/>
          <p:cNvSpPr/>
          <p:nvPr/>
        </p:nvSpPr>
        <p:spPr>
          <a:xfrm>
            <a:off x="5940152" y="1340768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/>
          </a:p>
        </p:txBody>
      </p:sp>
      <p:sp>
        <p:nvSpPr>
          <p:cNvPr id="12" name="32-конечная звезда 11"/>
          <p:cNvSpPr/>
          <p:nvPr/>
        </p:nvSpPr>
        <p:spPr>
          <a:xfrm>
            <a:off x="0" y="4653136"/>
            <a:ext cx="9144000" cy="1944216"/>
          </a:xfrm>
          <a:prstGeom prst="star32">
            <a:avLst/>
          </a:prstGeom>
        </p:spPr>
        <p:style>
          <a:lnRef idx="2">
            <a:schemeClr val="accent2"/>
          </a:lnRef>
          <a:fillRef idx="1">
            <a:schemeClr val="lt1"/>
          </a:fillRef>
          <a:effectRef idx="0">
            <a:schemeClr val="accent2"/>
          </a:effectRef>
          <a:fontRef idx="minor">
            <a:schemeClr val="dk1"/>
          </a:fontRef>
        </p:style>
        <p:txBody>
          <a:bodyPr rtlCol="0" anchor="ctr">
            <a:scene3d>
              <a:camera prst="orthographicFront"/>
              <a:lightRig rig="soft" dir="tl">
                <a:rot lat="0" lon="0" rev="0"/>
              </a:lightRig>
            </a:scene3d>
            <a:sp3d contourW="25400" prstMaterial="matte">
              <a:bevelT w="25400" h="55880" prst="artDeco"/>
              <a:contourClr>
                <a:schemeClr val="accent2">
                  <a:tint val="20000"/>
                </a:schemeClr>
              </a:contourClr>
            </a:sp3d>
          </a:bodyPr>
          <a:lstStyle/>
          <a:p>
            <a:pPr algn="ctr"/>
            <a:r>
              <a:rPr lang="ru-RU" b="1" spc="50" dirty="0">
                <a:ln w="11430"/>
                <a:gradFill>
                  <a:gsLst>
                    <a:gs pos="25000">
                      <a:schemeClr val="accent2">
                        <a:satMod val="155000"/>
                      </a:schemeClr>
                    </a:gs>
                    <a:gs pos="100000">
                      <a:schemeClr val="accent2">
                        <a:shade val="45000"/>
                        <a:satMod val="165000"/>
                      </a:schemeClr>
                    </a:gs>
                  </a:gsLst>
                  <a:lin ang="5400000"/>
                </a:gra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БОЛЬШОЕ КОЛИЧЕСТВО ОТХОДОВ</a:t>
            </a:r>
          </a:p>
        </p:txBody>
      </p:sp>
      <p:sp>
        <p:nvSpPr>
          <p:cNvPr id="13" name="TextBox 12"/>
          <p:cNvSpPr txBox="1"/>
          <p:nvPr/>
        </p:nvSpPr>
        <p:spPr>
          <a:xfrm>
            <a:off x="539552" y="44624"/>
            <a:ext cx="7992888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24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ea typeface="+mj-ea"/>
                <a:cs typeface="Times New Roman" pitchFamily="18" charset="0"/>
              </a:rPr>
              <a:t>Отходы образуются на всех стадиях производства и потребления</a:t>
            </a:r>
          </a:p>
        </p:txBody>
      </p:sp>
    </p:spTree>
    <p:extLst>
      <p:ext uri="{BB962C8B-B14F-4D97-AF65-F5344CB8AC3E}">
        <p14:creationId xmlns:p14="http://schemas.microsoft.com/office/powerpoint/2010/main" val="1401332675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8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0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41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43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edge">
                                      <p:cBhvr>
                                        <p:cTn id="48" dur="20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12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107504" y="2996952"/>
            <a:ext cx="2520280" cy="1224136"/>
          </a:xfrm>
          <a:prstGeom prst="roundRect">
            <a:avLst/>
          </a:prstGeom>
        </p:spPr>
        <p:style>
          <a:lnRef idx="1">
            <a:schemeClr val="accent3"/>
          </a:lnRef>
          <a:fillRef idx="2">
            <a:schemeClr val="accent3"/>
          </a:fillRef>
          <a:effectRef idx="1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ИЗВЛЕЧЕНИЕ РЕСУРСОВ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347864" y="2996952"/>
            <a:ext cx="2520280" cy="1224136"/>
          </a:xfrm>
          <a:prstGeom prst="roundRect">
            <a:avLst/>
          </a:prstGeom>
        </p:spPr>
        <p:style>
          <a:lnRef idx="1">
            <a:schemeClr val="accent4"/>
          </a:lnRef>
          <a:fillRef idx="2">
            <a:schemeClr val="accent4"/>
          </a:fillRef>
          <a:effectRef idx="1">
            <a:schemeClr val="accent4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ПРОИЗВОДСТВО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516216" y="2924944"/>
            <a:ext cx="2520280" cy="1224136"/>
          </a:xfrm>
          <a:prstGeom prst="roundRect">
            <a:avLst/>
          </a:prstGeom>
        </p:spPr>
        <p:style>
          <a:lnRef idx="1">
            <a:schemeClr val="accent6"/>
          </a:lnRef>
          <a:fillRef idx="2">
            <a:schemeClr val="accent6"/>
          </a:fillRef>
          <a:effectRef idx="1">
            <a:schemeClr val="accent6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ПОТРЕБИТЕЛЬ</a:t>
            </a:r>
          </a:p>
        </p:txBody>
      </p:sp>
      <p:sp>
        <p:nvSpPr>
          <p:cNvPr id="7" name="Стрелка вниз 6"/>
          <p:cNvSpPr/>
          <p:nvPr/>
        </p:nvSpPr>
        <p:spPr>
          <a:xfrm rot="10800000">
            <a:off x="827584" y="1124744"/>
            <a:ext cx="1008112" cy="1872208"/>
          </a:xfrm>
          <a:prstGeom prst="down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vert" rtlCol="0" anchor="ctr"/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ОТХОДЫ</a:t>
            </a:r>
          </a:p>
        </p:txBody>
      </p:sp>
      <p:sp>
        <p:nvSpPr>
          <p:cNvPr id="8" name="Стрелка вниз 7"/>
          <p:cNvSpPr/>
          <p:nvPr/>
        </p:nvSpPr>
        <p:spPr>
          <a:xfrm rot="10800000">
            <a:off x="4067944" y="1124744"/>
            <a:ext cx="1008112" cy="1872208"/>
          </a:xfrm>
          <a:prstGeom prst="downArrow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vert="vert" rtlCol="0" anchor="ctr"/>
          <a:lstStyle/>
          <a:p>
            <a:pPr algn="ctr"/>
            <a:r>
              <a:rPr lang="ru-RU" b="1" dirty="0">
                <a:latin typeface="Times New Roman" pitchFamily="18" charset="0"/>
                <a:cs typeface="Times New Roman" pitchFamily="18" charset="0"/>
              </a:rPr>
              <a:t>ОТХОДЫ</a:t>
            </a:r>
          </a:p>
        </p:txBody>
      </p:sp>
      <p:sp>
        <p:nvSpPr>
          <p:cNvPr id="9" name="Стрелка вправо 8"/>
          <p:cNvSpPr/>
          <p:nvPr/>
        </p:nvSpPr>
        <p:spPr>
          <a:xfrm>
            <a:off x="2699792" y="3429000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/>
          </a:p>
        </p:txBody>
      </p:sp>
      <p:sp>
        <p:nvSpPr>
          <p:cNvPr id="10" name="Стрелка вправо 9"/>
          <p:cNvSpPr/>
          <p:nvPr/>
        </p:nvSpPr>
        <p:spPr>
          <a:xfrm>
            <a:off x="5940152" y="3429000"/>
            <a:ext cx="576064" cy="360040"/>
          </a:xfrm>
          <a:prstGeom prst="rightArrow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 b="1"/>
          </a:p>
        </p:txBody>
      </p:sp>
      <p:sp>
        <p:nvSpPr>
          <p:cNvPr id="11" name="Волна 10"/>
          <p:cNvSpPr/>
          <p:nvPr/>
        </p:nvSpPr>
        <p:spPr>
          <a:xfrm>
            <a:off x="323528" y="188640"/>
            <a:ext cx="5976664" cy="1008112"/>
          </a:xfrm>
          <a:prstGeom prst="wave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b="1" cap="all" spc="15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ИСПОЛЬЗУЮТСЯ В ДРУГИХ ОТРАСЛЯХ ИНДУСТРИИ</a:t>
            </a:r>
          </a:p>
        </p:txBody>
      </p:sp>
      <p:sp>
        <p:nvSpPr>
          <p:cNvPr id="32" name="Правая круглая скобка 31"/>
          <p:cNvSpPr/>
          <p:nvPr/>
        </p:nvSpPr>
        <p:spPr>
          <a:xfrm rot="5400000">
            <a:off x="4103948" y="1304764"/>
            <a:ext cx="720080" cy="6984776"/>
          </a:xfrm>
          <a:prstGeom prst="rightBracket">
            <a:avLst>
              <a:gd name="adj" fmla="val 363087"/>
            </a:avLst>
          </a:prstGeom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3555" name="Rectangle 3"/>
          <p:cNvSpPr>
            <a:spLocks noChangeArrowheads="1"/>
          </p:cNvSpPr>
          <p:nvPr/>
        </p:nvSpPr>
        <p:spPr bwMode="auto">
          <a:xfrm>
            <a:off x="3275856" y="4305001"/>
            <a:ext cx="2699792" cy="92333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ru-RU" b="1" dirty="0">
                <a:solidFill>
                  <a:schemeClr val="dk1"/>
                </a:solidFill>
                <a:latin typeface="Times New Roman" pitchFamily="18" charset="0"/>
                <a:cs typeface="Times New Roman" pitchFamily="18" charset="0"/>
              </a:rPr>
              <a:t>ОТХОДЫ как вторичное сырья для индустрии</a:t>
            </a:r>
          </a:p>
        </p:txBody>
      </p:sp>
      <p:cxnSp>
        <p:nvCxnSpPr>
          <p:cNvPr id="35" name="Прямая со стрелкой 34"/>
          <p:cNvCxnSpPr/>
          <p:nvPr/>
        </p:nvCxnSpPr>
        <p:spPr>
          <a:xfrm flipV="1">
            <a:off x="971600" y="4293096"/>
            <a:ext cx="0" cy="7200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2"/>
          </a:lnRef>
          <a:fillRef idx="0">
            <a:schemeClr val="accent2"/>
          </a:fillRef>
          <a:effectRef idx="2">
            <a:schemeClr val="accent2"/>
          </a:effectRef>
          <a:fontRef idx="minor">
            <a:schemeClr val="tx1"/>
          </a:fontRef>
        </p:style>
      </p:cxnSp>
      <p:sp>
        <p:nvSpPr>
          <p:cNvPr id="36" name="32-конечная звезда 35"/>
          <p:cNvSpPr/>
          <p:nvPr/>
        </p:nvSpPr>
        <p:spPr>
          <a:xfrm>
            <a:off x="251520" y="5589240"/>
            <a:ext cx="8712968" cy="1008112"/>
          </a:xfrm>
          <a:prstGeom prst="star32">
            <a:avLst/>
          </a:prstGeo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 rtlCol="0" anchor="ctr"/>
          <a:lstStyle/>
          <a:p>
            <a:pPr algn="ctr" fontAlgn="base">
              <a:spcBef>
                <a:spcPct val="0"/>
              </a:spcBef>
              <a:spcAft>
                <a:spcPct val="0"/>
              </a:spcAft>
            </a:pPr>
            <a:r>
              <a:rPr lang="ru-RU" b="1" cap="all" spc="200" dirty="0">
                <a:ln w="9000" cmpd="sng">
                  <a:solidFill>
                    <a:schemeClr val="accent4">
                      <a:shade val="50000"/>
                      <a:satMod val="120000"/>
                    </a:schemeClr>
                  </a:solidFill>
                  <a:prstDash val="solid"/>
                </a:ln>
                <a:gradFill>
                  <a:gsLst>
                    <a:gs pos="0">
                      <a:schemeClr val="accent4">
                        <a:shade val="20000"/>
                        <a:satMod val="245000"/>
                      </a:schemeClr>
                    </a:gs>
                    <a:gs pos="43000">
                      <a:schemeClr val="accent4">
                        <a:satMod val="255000"/>
                      </a:schemeClr>
                    </a:gs>
                    <a:gs pos="48000">
                      <a:schemeClr val="accent4">
                        <a:shade val="85000"/>
                        <a:satMod val="255000"/>
                      </a:schemeClr>
                    </a:gs>
                    <a:gs pos="100000">
                      <a:schemeClr val="accent4">
                        <a:shade val="20000"/>
                        <a:satMod val="245000"/>
                      </a:schemeClr>
                    </a:gs>
                  </a:gsLst>
                  <a:lin ang="5400000"/>
                </a:gradFill>
                <a:effectLst>
                  <a:reflection blurRad="12700" stA="28000" endPos="45000" dist="1000" dir="5400000" sy="-100000" algn="bl" rotWithShape="0"/>
                </a:effectLst>
                <a:latin typeface="Times New Roman" pitchFamily="18" charset="0"/>
                <a:cs typeface="Times New Roman" pitchFamily="18" charset="0"/>
              </a:rPr>
              <a:t>НУЛЕВЫЕ ОТХОДЫ</a:t>
            </a:r>
          </a:p>
        </p:txBody>
      </p:sp>
    </p:spTree>
    <p:extLst>
      <p:ext uri="{BB962C8B-B14F-4D97-AF65-F5344CB8AC3E}">
        <p14:creationId xmlns:p14="http://schemas.microsoft.com/office/powerpoint/2010/main" val="30106392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9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7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8" dur="50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19" presetID="7" presetClass="entr" presetSubtype="4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1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2" dur="50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7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8" dur="5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3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4" presetID="3" presetClass="entr" presetSubtype="1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6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1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1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6" dur="1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7" dur="1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8" dur="1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1000" fill="hold"/>
                                        <p:tgtEl>
                                          <p:spTgt spid="2355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1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5" dur="1000" fill="hold"/>
                                        <p:tgtEl>
                                          <p:spTgt spid="3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6" presetID="15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8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9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0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1" dur="1000" fill="hold"/>
                                        <p:tgtEl>
                                          <p:spTgt spid="3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2" fill="hold">
                      <p:stCondLst>
                        <p:cond delay="indefinite"/>
                      </p:stCondLst>
                      <p:childTnLst>
                        <p:par>
                          <p:cTn id="63" fill="hold">
                            <p:stCondLst>
                              <p:cond delay="0"/>
                            </p:stCondLst>
                            <p:childTnLst>
                              <p:par>
                                <p:cTn id="64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6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P spid="5" grpId="0" animBg="1"/>
      <p:bldP spid="6" grpId="0" animBg="1"/>
      <p:bldP spid="7" grpId="0" animBg="1"/>
      <p:bldP spid="8" grpId="0" animBg="1"/>
      <p:bldP spid="9" grpId="0" animBg="1"/>
      <p:bldP spid="10" grpId="0" animBg="1"/>
      <p:bldP spid="11" grpId="0" animBg="1"/>
      <p:bldP spid="32" grpId="0" animBg="1"/>
      <p:bldP spid="23555" grpId="0"/>
      <p:bldP spid="36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r>
              <a:rPr lang="ru-RU" sz="42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Экономика, </a:t>
            </a:r>
            <a:br>
              <a:rPr lang="ru-RU" sz="4200" b="1" i="1" dirty="0">
                <a:solidFill>
                  <a:srgbClr val="0070C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4200" b="1" i="1" dirty="0">
                <a:solidFill>
                  <a:srgbClr val="00B05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использующая отходы</a:t>
            </a:r>
          </a:p>
        </p:txBody>
      </p:sp>
      <p:graphicFrame>
        <p:nvGraphicFramePr>
          <p:cNvPr id="4" name="Содержимое 3"/>
          <p:cNvGraphicFramePr>
            <a:graphicFrameLocks noGrp="1"/>
          </p:cNvGraphicFramePr>
          <p:nvPr>
            <p:ph idx="1"/>
          </p:nvPr>
        </p:nvGraphicFramePr>
        <p:xfrm>
          <a:off x="251520" y="1600200"/>
          <a:ext cx="8712968" cy="4997152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408795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7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4" grpId="0">
        <p:bldAsOne/>
      </p:bldGraphic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двумя вырезанными противолежащими углами 3"/>
          <p:cNvSpPr/>
          <p:nvPr/>
        </p:nvSpPr>
        <p:spPr>
          <a:xfrm>
            <a:off x="632254" y="298174"/>
            <a:ext cx="8009515" cy="1669774"/>
          </a:xfrm>
          <a:prstGeom prst="snip2DiagRect">
            <a:avLst/>
          </a:prstGeom>
        </p:spPr>
        <p:style>
          <a:lnRef idx="1">
            <a:schemeClr val="accent2"/>
          </a:lnRef>
          <a:fillRef idx="2">
            <a:schemeClr val="accent2"/>
          </a:fillRef>
          <a:effectRef idx="1">
            <a:schemeClr val="accent2"/>
          </a:effectRef>
          <a:fontRef idx="minor">
            <a:schemeClr val="dk1"/>
          </a:fontRef>
        </p:style>
        <p:txBody>
          <a:bodyPr rtlCol="0" anchor="ctr"/>
          <a:lstStyle/>
          <a:p>
            <a:pPr algn="ctr"/>
            <a:r>
              <a:rPr lang="ru-RU" sz="2800" dirty="0">
                <a:latin typeface="Times New Roman" pitchFamily="18" charset="0"/>
                <a:cs typeface="Times New Roman" pitchFamily="18" charset="0"/>
              </a:rPr>
              <a:t>Если мусор не уничтожать, то через 10-15 лет он покроет всю нашу планету СЛОЕМ ТОЛЩИНОЙ 5 МЕТРОВ!</a:t>
            </a:r>
          </a:p>
        </p:txBody>
      </p:sp>
      <p:pic>
        <p:nvPicPr>
          <p:cNvPr id="4099" name="Picture 3" descr="http://novaya.com.ua/images/m-00005525-a-00001059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22691" y="2390717"/>
            <a:ext cx="2656502" cy="250700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8" name="Рисунок 13" descr="248373"/>
          <p:cNvPicPr>
            <a:picLocks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79193" y="2365177"/>
            <a:ext cx="2579011" cy="2532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097" name="Picture 1" descr="http://avtorecord.ru/wp-content/uploads/2009/06/utilya-300x201.jpg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58204" y="2365177"/>
            <a:ext cx="2683565" cy="253254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3" name="Схема 2"/>
          <p:cNvGraphicFramePr/>
          <p:nvPr>
            <p:extLst>
              <p:ext uri="{D42A27DB-BD31-4B8C-83A1-F6EECF244321}">
                <p14:modId xmlns:p14="http://schemas.microsoft.com/office/powerpoint/2010/main" val="2401400685"/>
              </p:ext>
            </p:extLst>
          </p:nvPr>
        </p:nvGraphicFramePr>
        <p:xfrm>
          <a:off x="632254" y="5214808"/>
          <a:ext cx="8009515" cy="1083374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5" r:lo="rId6" r:qs="rId7" r:cs="rId8"/>
          </a:graphicData>
        </a:graphic>
      </p:graphicFrame>
    </p:spTree>
    <p:extLst>
      <p:ext uri="{BB962C8B-B14F-4D97-AF65-F5344CB8AC3E}">
        <p14:creationId xmlns:p14="http://schemas.microsoft.com/office/powerpoint/2010/main" val="80766714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1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1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4" dur="500"/>
                                        <p:tgtEl>
                                          <p:spTgt spid="409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19" dur="500"/>
                                        <p:tgtEl>
                                          <p:spTgt spid="409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16" presetClass="entr" presetSubtype="2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0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Vertical)">
                                      <p:cBhvr>
                                        <p:cTn id="24" dur="500"/>
                                        <p:tgtEl>
                                          <p:spTgt spid="409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1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  <p:bldGraphic spid="3" grpId="0">
        <p:bldAsOne/>
      </p:bldGraphic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3961654704"/>
              </p:ext>
            </p:extLst>
          </p:nvPr>
        </p:nvGraphicFramePr>
        <p:xfrm>
          <a:off x="263236" y="713509"/>
          <a:ext cx="8575964" cy="557645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682896873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82742" y="221673"/>
            <a:ext cx="8214341" cy="1440872"/>
          </a:xfrm>
        </p:spPr>
        <p:txBody>
          <a:bodyPr>
            <a:noAutofit/>
          </a:bodyPr>
          <a:lstStyle/>
          <a:p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Давайте разработаем проект. </a:t>
            </a:r>
            <a:b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Название проекта </a:t>
            </a:r>
            <a:r>
              <a:rPr lang="ru-RU" sz="3200" i="1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–</a:t>
            </a:r>
            <a:r>
              <a:rPr lang="ru-RU" sz="3200" dirty="0">
                <a:solidFill>
                  <a:srgbClr val="00206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 «Сокращение объема мусора в школе» </a:t>
            </a:r>
          </a:p>
        </p:txBody>
      </p:sp>
      <p:graphicFrame>
        <p:nvGraphicFramePr>
          <p:cNvPr id="4" name="Объект 3"/>
          <p:cNvGraphicFramePr>
            <a:graphicFrameLocks noGrp="1"/>
          </p:cNvGraphicFramePr>
          <p:nvPr>
            <p:ph idx="1"/>
            <p:extLst>
              <p:ext uri="{D42A27DB-BD31-4B8C-83A1-F6EECF244321}">
                <p14:modId xmlns:p14="http://schemas.microsoft.com/office/powerpoint/2010/main" val="2669338497"/>
              </p:ext>
            </p:extLst>
          </p:nvPr>
        </p:nvGraphicFramePr>
        <p:xfrm>
          <a:off x="457200" y="1925782"/>
          <a:ext cx="8339883" cy="4641273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</p:spTree>
    <p:extLst>
      <p:ext uri="{BB962C8B-B14F-4D97-AF65-F5344CB8AC3E}">
        <p14:creationId xmlns:p14="http://schemas.microsoft.com/office/powerpoint/2010/main" val="960253337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>
            <a:alphaModFix amt="66000"/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61435"/>
          </a:xfrm>
        </p:spPr>
        <p:txBody>
          <a:bodyPr>
            <a:normAutofit/>
          </a:bodyPr>
          <a:lstStyle/>
          <a:p>
            <a:r>
              <a:rPr lang="ru-RU" sz="4000" dirty="0">
                <a:solidFill>
                  <a:srgbClr val="FF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Times New Roman" pitchFamily="18" charset="0"/>
                <a:cs typeface="Times New Roman" pitchFamily="18" charset="0"/>
              </a:rPr>
              <a:t>Домашнее задание</a:t>
            </a:r>
          </a:p>
        </p:txBody>
      </p:sp>
      <p:sp>
        <p:nvSpPr>
          <p:cNvPr id="3" name="Объект 2"/>
          <p:cNvSpPr>
            <a:spLocks noGrp="1"/>
          </p:cNvSpPr>
          <p:nvPr>
            <p:ph idx="1"/>
          </p:nvPr>
        </p:nvSpPr>
        <p:spPr>
          <a:xfrm>
            <a:off x="3837709" y="1496291"/>
            <a:ext cx="4724400" cy="4754563"/>
          </a:xfrm>
        </p:spPr>
        <p:style>
          <a:lnRef idx="2">
            <a:schemeClr val="accent3"/>
          </a:lnRef>
          <a:fillRef idx="1">
            <a:schemeClr val="lt1"/>
          </a:fillRef>
          <a:effectRef idx="0">
            <a:schemeClr val="accent3"/>
          </a:effectRef>
          <a:fontRef idx="minor">
            <a:schemeClr val="dk1"/>
          </a:fontRef>
        </p:style>
        <p:txBody>
          <a:bodyPr>
            <a:normAutofit/>
          </a:bodyPr>
          <a:lstStyle/>
          <a:p>
            <a:r>
              <a:rPr lang="ru-RU" dirty="0">
                <a:latin typeface="Times New Roman" pitchFamily="18" charset="0"/>
                <a:cs typeface="Times New Roman" pitchFamily="18" charset="0"/>
              </a:rPr>
              <a:t>Взгляните на рисунок. Как вы считаете, можно ли сделать самостоятельно такой мусорный бак? Будет ли это помогать при решении проблемы мусора в вашем городе?</a:t>
            </a:r>
          </a:p>
        </p:txBody>
      </p:sp>
      <p:pic>
        <p:nvPicPr>
          <p:cNvPr id="5122" name="Picture 2"/>
          <p:cNvPicPr>
            <a:picLocks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l="-414" t="-647" r="-578" b="-1021"/>
          <a:stretch>
            <a:fillRect/>
          </a:stretch>
        </p:blipFill>
        <p:spPr bwMode="auto">
          <a:xfrm>
            <a:off x="457200" y="1496291"/>
            <a:ext cx="3241963" cy="47545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:p14="http://schemas.microsoft.com/office/powerpoint/2010/main" val="1915728511"/>
      </p:ext>
    </p:extLst>
  </p:cSld>
  <p:clrMapOvr>
    <a:masterClrMapping/>
  </p:clrMapOvr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386</TotalTime>
  <Words>709</Words>
  <Application>Microsoft Office PowerPoint</Application>
  <PresentationFormat>Экран (4:3)</PresentationFormat>
  <Paragraphs>62</Paragraphs>
  <Slides>17</Slides>
  <Notes>0</Notes>
  <HiddenSlides>0</HiddenSlides>
  <MMClips>0</MMClips>
  <ScaleCrop>false</ScaleCrop>
  <HeadingPairs>
    <vt:vector size="8" baseType="variant">
      <vt:variant>
        <vt:lpstr>Использованные шрифты</vt:lpstr>
      </vt:variant>
      <vt:variant>
        <vt:i4>4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17</vt:i4>
      </vt:variant>
    </vt:vector>
  </HeadingPairs>
  <TitlesOfParts>
    <vt:vector size="23" baseType="lpstr">
      <vt:lpstr>Arial</vt:lpstr>
      <vt:lpstr>Calibri</vt:lpstr>
      <vt:lpstr>Kunstler Script</vt:lpstr>
      <vt:lpstr>Times New Roman</vt:lpstr>
      <vt:lpstr>Тема Office</vt:lpstr>
      <vt:lpstr>CorelDRAW</vt:lpstr>
      <vt:lpstr>6. ОТХОДЫ В ДОХОДЫ! </vt:lpstr>
      <vt:lpstr>Презентация PowerPoint</vt:lpstr>
      <vt:lpstr>Презентация PowerPoint</vt:lpstr>
      <vt:lpstr>Откуда появляются отходы, и какие виды отходов бывают? </vt:lpstr>
      <vt:lpstr>На диаграмме отражены виды производственных отходов. Скажите, каких видов отходов больше всего? </vt:lpstr>
      <vt:lpstr> Расскажите, какие виды отходов вы выносите из дома? </vt:lpstr>
      <vt:lpstr>Чем же опасны  отходы?</vt:lpstr>
      <vt:lpstr>Как мы можем экономить ресурсы с помощью отходов?</vt:lpstr>
      <vt:lpstr>Экономика,  порождающая отходы</vt:lpstr>
      <vt:lpstr>Как решить проблему отходов?</vt:lpstr>
      <vt:lpstr>Презентация PowerPoint</vt:lpstr>
      <vt:lpstr>Презентация PowerPoint</vt:lpstr>
      <vt:lpstr>Экономика,  использующая отходы</vt:lpstr>
      <vt:lpstr>Презентация PowerPoint</vt:lpstr>
      <vt:lpstr>Презентация PowerPoint</vt:lpstr>
      <vt:lpstr>Давайте разработаем проект.  Название проекта – «Сокращение объема мусора в школе» </vt:lpstr>
      <vt:lpstr>Домашнее задание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Отходы в доходы!</dc:title>
  <dc:creator>Тимур Мустафин</dc:creator>
  <cp:lastModifiedBy>Пользователь</cp:lastModifiedBy>
  <cp:revision>31</cp:revision>
  <dcterms:created xsi:type="dcterms:W3CDTF">2016-04-13T13:53:12Z</dcterms:created>
  <dcterms:modified xsi:type="dcterms:W3CDTF">2020-11-04T05:40:16Z</dcterms:modified>
</cp:coreProperties>
</file>