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4" r:id="rId2"/>
    <p:sldId id="265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48"/>
  </p:normalViewPr>
  <p:slideViewPr>
    <p:cSldViewPr snapToGrid="0" snapToObjects="1">
      <p:cViewPr varScale="1">
        <p:scale>
          <a:sx n="111" d="100"/>
          <a:sy n="111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ABA2A-3BF6-CE43-B83F-7BE77AA68DC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4EE6-77B6-9149-BF9F-8F7057C598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ABA2A-3BF6-CE43-B83F-7BE77AA68DC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4EE6-77B6-9149-BF9F-8F7057C598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ABA2A-3BF6-CE43-B83F-7BE77AA68DC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4EE6-77B6-9149-BF9F-8F7057C598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ABA2A-3BF6-CE43-B83F-7BE77AA68DC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4EE6-77B6-9149-BF9F-8F7057C598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ABA2A-3BF6-CE43-B83F-7BE77AA68DC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4EE6-77B6-9149-BF9F-8F7057C598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ABA2A-3BF6-CE43-B83F-7BE77AA68DC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4EE6-77B6-9149-BF9F-8F7057C598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ABA2A-3BF6-CE43-B83F-7BE77AA68DC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4EE6-77B6-9149-BF9F-8F7057C598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ABA2A-3BF6-CE43-B83F-7BE77AA68DC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4EE6-77B6-9149-BF9F-8F7057C598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ABA2A-3BF6-CE43-B83F-7BE77AA68DC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4EE6-77B6-9149-BF9F-8F7057C598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ABA2A-3BF6-CE43-B83F-7BE77AA68DC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4EE6-77B6-9149-BF9F-8F7057C598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ABA2A-3BF6-CE43-B83F-7BE77AA68DC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4EE6-77B6-9149-BF9F-8F7057C598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ABA2A-3BF6-CE43-B83F-7BE77AA68DC3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2E4EE6-77B6-9149-BF9F-8F7057C598EB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705784" y="4087816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pngimg.com/img/car/audi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11. АВТОМОБИЛЬ: ДРУГ ИЛИ ВРАГ?!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088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automania.ru/webroot/delivery/images/watermarked/ded106a75a74e2d151ef85d48599ff9a.jpg"/>
          <p:cNvPicPr>
            <a:picLocks noChangeArrowheads="1"/>
          </p:cNvPicPr>
          <p:nvPr/>
        </p:nvPicPr>
        <p:blipFill>
          <a:blip r:embed="rId2"/>
          <a:srcRect l="-299" t="-1025" r="-328" b="-1781"/>
          <a:stretch>
            <a:fillRect/>
          </a:stretch>
        </p:blipFill>
        <p:spPr bwMode="auto">
          <a:xfrm>
            <a:off x="6165669" y="39189"/>
            <a:ext cx="2926080" cy="1528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313827"/>
            <a:ext cx="5826034" cy="1143000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Машина – друг или враг человека? </a:t>
            </a:r>
            <a:b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Облегчает она человеку жизнь или осложняет?</a:t>
            </a:r>
          </a:p>
        </p:txBody>
      </p:sp>
      <p:sp>
        <p:nvSpPr>
          <p:cNvPr id="6" name="Полилиния 5"/>
          <p:cNvSpPr/>
          <p:nvPr/>
        </p:nvSpPr>
        <p:spPr>
          <a:xfrm>
            <a:off x="457200" y="1600200"/>
            <a:ext cx="8229600" cy="500960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2876" tIns="192876" rIns="192876" bIns="192876" numCol="1" spcCol="1270" anchor="ctr" anchorCtr="0">
            <a:noAutofit/>
          </a:bodyPr>
          <a:lstStyle/>
          <a:p>
            <a:pPr lvl="0" algn="just" defTabSz="10668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kern="1200" dirty="0">
                <a:latin typeface="Times New Roman" pitchFamily="18" charset="0"/>
                <a:cs typeface="Times New Roman" pitchFamily="18" charset="0"/>
              </a:rPr>
              <a:t>Раньше на этот вопрос почти всегда отвечали однозначно – конечно друг! Ведь человек создавал машины для своего блага, а не во вред себе. Но вот наступили восьмидесятые годы, и оказалось, что положение с машинными благами совсем не такое простое.</a:t>
            </a:r>
          </a:p>
          <a:p>
            <a:pPr algn="just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Кажется, ничего нет безобидней машины. Если мир машин сравнить с миром животных, то многие склонны будут уподобить автомобиль домашней собаке – верный друг человека!</a:t>
            </a:r>
          </a:p>
          <a:p>
            <a:pPr lvl="0" algn="l" defTabSz="10668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400" kern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" t="37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2514" y="561703"/>
            <a:ext cx="8294915" cy="1750423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Объясните,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почему в крупных городах главные автомобильные магистрали необходимо проектировать параллельно, а не поперек направлению основных ветров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088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7487" y="350771"/>
            <a:ext cx="6793999" cy="1293222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Tx/>
              <a:buSzTx/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 данным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Министерства внутренних дел Республики Казахстан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нашей стране количество подвижного состава транспорта растет год от года (тыс. единиц):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9" name="Picture 1" descr="http://www.vvmvd.kz/SiteCollectionImages/simbol_vv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446" y="182880"/>
            <a:ext cx="1527041" cy="146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36"/>
          <a:stretch>
            <a:fillRect/>
          </a:stretch>
        </p:blipFill>
        <p:spPr bwMode="auto">
          <a:xfrm>
            <a:off x="465083" y="1894115"/>
            <a:ext cx="8417660" cy="46765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185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8292" y="705993"/>
            <a:ext cx="3822275" cy="1049235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можно изменить ситуацию?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99444" y="285814"/>
            <a:ext cx="4358301" cy="1816254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</a:pPr>
            <a:r>
              <a:rPr lang="ru-RU" sz="5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Оцените воздействие различных видов транспорта вашего города на окружающую среду. Используйте для этого пятибалльную шкалу: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08292" y="2102068"/>
            <a:ext cx="3558314" cy="395909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Увеличить налоги на легковые автомобили</a:t>
            </a:r>
          </a:p>
          <a:p>
            <a:pPr marL="285750" lvl="0" indent="-285750">
              <a:buFont typeface="Arial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Сделать для автобусов скидки при заливе топлива 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Дополните список</a:t>
            </a:r>
            <a:r>
              <a:rPr lang="ru-RU" sz="2000" b="1" i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H="1">
            <a:off x="4201510" y="0"/>
            <a:ext cx="7883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180068"/>
              </p:ext>
            </p:extLst>
          </p:nvPr>
        </p:nvGraphicFramePr>
        <p:xfrm>
          <a:off x="4632451" y="2102066"/>
          <a:ext cx="4125294" cy="3959100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14277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75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918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«0» - никакого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18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«1» - очень слабое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18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«2» - небольшое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18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«3» - заметное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18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«4» - очень сильное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5539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b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теперь скажите, какой вид транспорта в вашем городе оказывает наибольшее отрицательное влияние на окружающую среду, а какой – наименьшее?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2989728"/>
              </p:ext>
            </p:extLst>
          </p:nvPr>
        </p:nvGraphicFramePr>
        <p:xfrm>
          <a:off x="300445" y="1619792"/>
          <a:ext cx="8556171" cy="4781007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29527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08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08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008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08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198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 транспорта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Потребление энергии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Загрязнение окружающей среды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Шумовое  загрязнение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 баллов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4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Автобус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44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Грузовой автомобиль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44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Легковой автомобиль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44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Троллейбус 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4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Трамвай 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44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Мотоцикл 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44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Велосипед 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5868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9084" y="274638"/>
            <a:ext cx="7093133" cy="587511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Давайте посчитаем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0080" y="862148"/>
            <a:ext cx="8138160" cy="4558937"/>
          </a:xfrm>
          <a:prstGeom prst="wedgeRoundRectCallout">
            <a:avLst>
              <a:gd name="adj1" fmla="val -384"/>
              <a:gd name="adj2" fmla="val 63898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Легковому автомобилю для сгорания 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л бензина требуется 2,5 кг кислорода. В среднем автолюбитель проезжает в год 10 тыс. км, сжигает 10 т бензина, расходует 25 т кислорода, выбрасывая в атмосферу 16 т выхлопных газов, в которых содержится: 800 кг оксида углерода, 40 кг оксида азота, 200 кг углеводорода. Кроме того, каждый автомобиль, стирая шины, поставляет за год в атмосферу 5,8 кг резиновой пыли. Рассчитайте количество расходуемого кислорода и образующихся при этом веществ:</a:t>
            </a:r>
          </a:p>
          <a:p>
            <a:pPr lvl="0"/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за 5 лет эксплуатации автомобиля;</a:t>
            </a:r>
          </a:p>
          <a:p>
            <a:pPr lvl="0"/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в Мангистауской области за 1 год, если известно, что количество автомобилей в городе достигает 187 тыс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258" y="5421085"/>
            <a:ext cx="4310742" cy="131380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314927" y="6488667"/>
            <a:ext cx="82907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i="1" strike="noStrike" dirty="0">
                <a:solidFill>
                  <a:srgbClr val="7D7D7D"/>
                </a:solidFill>
                <a:effectLst/>
                <a:hlinkClick r:id="rId3"/>
              </a:rPr>
              <a:t>pngimg.com</a:t>
            </a:r>
            <a:endParaRPr lang="ru-RU" sz="1000" i="1" dirty="0"/>
          </a:p>
        </p:txBody>
      </p:sp>
    </p:spTree>
    <p:extLst>
      <p:ext uri="{BB962C8B-B14F-4D97-AF65-F5344CB8AC3E}">
        <p14:creationId xmlns:p14="http://schemas.microsoft.com/office/powerpoint/2010/main" val="1518573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001" y="1417638"/>
            <a:ext cx="8317799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br>
              <a:rPr lang="ru-RU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Определите положительные и отрицательные стороны автомобиля, запишите в таблице и сделайте выводы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0642656"/>
              </p:ext>
            </p:extLst>
          </p:nvPr>
        </p:nvGraphicFramePr>
        <p:xfrm>
          <a:off x="369002" y="2677885"/>
          <a:ext cx="8317799" cy="34429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0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88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152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131" marR="511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Положительные стороны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131" marR="511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Отрицательные стороны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131" marR="51131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77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Общество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131" marR="511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131" marR="511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131" marR="51131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77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Экономика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131" marR="511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131" marR="511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131" marR="51131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64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Окружающая среда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131" marR="511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131" marR="511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131" marR="51131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795452" y="404596"/>
            <a:ext cx="36960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</p:spTree>
    <p:extLst>
      <p:ext uri="{BB962C8B-B14F-4D97-AF65-F5344CB8AC3E}">
        <p14:creationId xmlns:p14="http://schemas.microsoft.com/office/powerpoint/2010/main" val="8262938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</TotalTime>
  <Words>375</Words>
  <Application>Microsoft Office PowerPoint</Application>
  <PresentationFormat>Экран (4:3)</PresentationFormat>
  <Paragraphs>85</Paragraphs>
  <Slides>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Kunstler Script</vt:lpstr>
      <vt:lpstr>Times New Roman</vt:lpstr>
      <vt:lpstr>Тема Office</vt:lpstr>
      <vt:lpstr>CorelDRAW</vt:lpstr>
      <vt:lpstr>11. АВТОМОБИЛЬ: ДРУГ ИЛИ ВРАГ?!</vt:lpstr>
      <vt:lpstr>Машина – друг или враг человека?  Облегчает она человеку жизнь или осложняет?</vt:lpstr>
      <vt:lpstr>Презентация PowerPoint</vt:lpstr>
      <vt:lpstr>Презентация PowerPoint</vt:lpstr>
      <vt:lpstr>Как можно изменить ситуацию?</vt:lpstr>
      <vt:lpstr> А теперь скажите, какой вид транспорта в вашем городе оказывает наибольшее отрицательное влияние на окружающую среду, а какой – наименьшее?  </vt:lpstr>
      <vt:lpstr>Давайте посчитаем</vt:lpstr>
      <vt:lpstr> Определите положительные и отрицательные стороны автомобиля, запишите в таблице и сделайте выводы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Автомобиль: друг или враг?!</dc:title>
  <dc:creator>Тимур Мустафин</dc:creator>
  <cp:lastModifiedBy>Пользователь</cp:lastModifiedBy>
  <cp:revision>15</cp:revision>
  <dcterms:created xsi:type="dcterms:W3CDTF">2016-04-19T13:05:49Z</dcterms:created>
  <dcterms:modified xsi:type="dcterms:W3CDTF">2020-11-04T05:39:40Z</dcterms:modified>
</cp:coreProperties>
</file>