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57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C5207F-58BA-4448-9F34-BD32BA3E8161}" type="doc">
      <dgm:prSet loTypeId="urn:microsoft.com/office/officeart/2005/8/layout/hList1" loCatId="list" qsTypeId="urn:microsoft.com/office/officeart/2005/8/quickstyle/simple3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58FCFF47-84CB-431E-9243-8A98E1842994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Большерогий олень</a:t>
          </a:r>
        </a:p>
      </dgm:t>
    </dgm:pt>
    <dgm:pt modelId="{FC4A84B7-EB48-40A1-AFC0-9C1A4DEF9379}" type="parTrans" cxnId="{0FBDE6EC-5EEC-4592-BFE4-F9EB7024191A}">
      <dgm:prSet/>
      <dgm:spPr/>
      <dgm:t>
        <a:bodyPr/>
        <a:lstStyle/>
        <a:p>
          <a:endParaRPr lang="ru-RU"/>
        </a:p>
      </dgm:t>
    </dgm:pt>
    <dgm:pt modelId="{7462EA89-5A15-4D0A-8307-F59061C31545}" type="sibTrans" cxnId="{0FBDE6EC-5EEC-4592-BFE4-F9EB7024191A}">
      <dgm:prSet/>
      <dgm:spPr/>
      <dgm:t>
        <a:bodyPr/>
        <a:lstStyle/>
        <a:p>
          <a:endParaRPr lang="ru-RU"/>
        </a:p>
      </dgm:t>
    </dgm:pt>
    <dgm:pt modelId="{149463C8-ED09-4F25-AF5B-92C882F1C70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Появился 350 тысяч лет назад. Жил в лесах и степях Евразии. Высота – более 2 метров в холке. </a:t>
          </a:r>
        </a:p>
      </dgm:t>
    </dgm:pt>
    <dgm:pt modelId="{91786FC3-E665-48A1-A3AA-03AB8262FA2C}" type="parTrans" cxnId="{C5104298-D413-43CD-A99B-9C4461530DEB}">
      <dgm:prSet/>
      <dgm:spPr/>
      <dgm:t>
        <a:bodyPr/>
        <a:lstStyle/>
        <a:p>
          <a:endParaRPr lang="ru-RU"/>
        </a:p>
      </dgm:t>
    </dgm:pt>
    <dgm:pt modelId="{97DE887F-B364-4366-B6E0-919D54BA834B}" type="sibTrans" cxnId="{C5104298-D413-43CD-A99B-9C4461530DEB}">
      <dgm:prSet/>
      <dgm:spPr/>
      <dgm:t>
        <a:bodyPr/>
        <a:lstStyle/>
        <a:p>
          <a:endParaRPr lang="ru-RU"/>
        </a:p>
      </dgm:t>
    </dgm:pt>
    <dgm:pt modelId="{E05EC30C-830D-4B78-96DC-696126380BD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Носил изумительные огромные рога, достигавшие в размахе четыре метра. Рога – это признак пола, силы, мощи животного.</a:t>
          </a:r>
        </a:p>
      </dgm:t>
    </dgm:pt>
    <dgm:pt modelId="{DE4AD034-E764-42D7-8287-915A62AEED65}" type="parTrans" cxnId="{21911882-9DA1-4FEC-A1C1-527BBE097858}">
      <dgm:prSet/>
      <dgm:spPr/>
      <dgm:t>
        <a:bodyPr/>
        <a:lstStyle/>
        <a:p>
          <a:endParaRPr lang="ru-RU"/>
        </a:p>
      </dgm:t>
    </dgm:pt>
    <dgm:pt modelId="{2D56976C-5078-4093-B313-B171B5D3CB65}" type="sibTrans" cxnId="{21911882-9DA1-4FEC-A1C1-527BBE097858}">
      <dgm:prSet/>
      <dgm:spPr/>
      <dgm:t>
        <a:bodyPr/>
        <a:lstStyle/>
        <a:p>
          <a:endParaRPr lang="ru-RU"/>
        </a:p>
      </dgm:t>
    </dgm:pt>
    <dgm:pt modelId="{760D3E50-9E41-4B6F-9734-DD406CB01700}" type="pres">
      <dgm:prSet presAssocID="{5CC5207F-58BA-4448-9F34-BD32BA3E8161}" presName="Name0" presStyleCnt="0">
        <dgm:presLayoutVars>
          <dgm:dir/>
          <dgm:animLvl val="lvl"/>
          <dgm:resizeHandles val="exact"/>
        </dgm:presLayoutVars>
      </dgm:prSet>
      <dgm:spPr/>
    </dgm:pt>
    <dgm:pt modelId="{D5A459C1-3930-409E-9DBA-9327CA34E13E}" type="pres">
      <dgm:prSet presAssocID="{58FCFF47-84CB-431E-9243-8A98E1842994}" presName="composite" presStyleCnt="0"/>
      <dgm:spPr/>
    </dgm:pt>
    <dgm:pt modelId="{D32C97D0-910B-4B4D-B6D7-C257C3A34A24}" type="pres">
      <dgm:prSet presAssocID="{58FCFF47-84CB-431E-9243-8A98E184299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411E9103-317E-43CD-83BC-EC004DE58565}" type="pres">
      <dgm:prSet presAssocID="{58FCFF47-84CB-431E-9243-8A98E1842994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6462AC03-59F4-4CCF-99A4-F700053CA467}" type="presOf" srcId="{E05EC30C-830D-4B78-96DC-696126380BD7}" destId="{411E9103-317E-43CD-83BC-EC004DE58565}" srcOrd="0" destOrd="1" presId="urn:microsoft.com/office/officeart/2005/8/layout/hList1"/>
    <dgm:cxn modelId="{44E06119-4348-4434-923A-29BC20077626}" type="presOf" srcId="{58FCFF47-84CB-431E-9243-8A98E1842994}" destId="{D32C97D0-910B-4B4D-B6D7-C257C3A34A24}" srcOrd="0" destOrd="0" presId="urn:microsoft.com/office/officeart/2005/8/layout/hList1"/>
    <dgm:cxn modelId="{498D7F25-247C-4773-8CB1-403800971756}" type="presOf" srcId="{5CC5207F-58BA-4448-9F34-BD32BA3E8161}" destId="{760D3E50-9E41-4B6F-9734-DD406CB01700}" srcOrd="0" destOrd="0" presId="urn:microsoft.com/office/officeart/2005/8/layout/hList1"/>
    <dgm:cxn modelId="{21911882-9DA1-4FEC-A1C1-527BBE097858}" srcId="{58FCFF47-84CB-431E-9243-8A98E1842994}" destId="{E05EC30C-830D-4B78-96DC-696126380BD7}" srcOrd="1" destOrd="0" parTransId="{DE4AD034-E764-42D7-8287-915A62AEED65}" sibTransId="{2D56976C-5078-4093-B313-B171B5D3CB65}"/>
    <dgm:cxn modelId="{C5104298-D413-43CD-A99B-9C4461530DEB}" srcId="{58FCFF47-84CB-431E-9243-8A98E1842994}" destId="{149463C8-ED09-4F25-AF5B-92C882F1C708}" srcOrd="0" destOrd="0" parTransId="{91786FC3-E665-48A1-A3AA-03AB8262FA2C}" sibTransId="{97DE887F-B364-4366-B6E0-919D54BA834B}"/>
    <dgm:cxn modelId="{B02CB0C0-E642-42CD-B299-31016C149F13}" type="presOf" srcId="{149463C8-ED09-4F25-AF5B-92C882F1C708}" destId="{411E9103-317E-43CD-83BC-EC004DE58565}" srcOrd="0" destOrd="0" presId="urn:microsoft.com/office/officeart/2005/8/layout/hList1"/>
    <dgm:cxn modelId="{0FBDE6EC-5EEC-4592-BFE4-F9EB7024191A}" srcId="{5CC5207F-58BA-4448-9F34-BD32BA3E8161}" destId="{58FCFF47-84CB-431E-9243-8A98E1842994}" srcOrd="0" destOrd="0" parTransId="{FC4A84B7-EB48-40A1-AFC0-9C1A4DEF9379}" sibTransId="{7462EA89-5A15-4D0A-8307-F59061C31545}"/>
    <dgm:cxn modelId="{DFF55E36-EF2C-4C23-AC6C-FF2C351075A5}" type="presParOf" srcId="{760D3E50-9E41-4B6F-9734-DD406CB01700}" destId="{D5A459C1-3930-409E-9DBA-9327CA34E13E}" srcOrd="0" destOrd="0" presId="urn:microsoft.com/office/officeart/2005/8/layout/hList1"/>
    <dgm:cxn modelId="{AE707782-ACA1-453F-A364-B30CBF12349B}" type="presParOf" srcId="{D5A459C1-3930-409E-9DBA-9327CA34E13E}" destId="{D32C97D0-910B-4B4D-B6D7-C257C3A34A24}" srcOrd="0" destOrd="0" presId="urn:microsoft.com/office/officeart/2005/8/layout/hList1"/>
    <dgm:cxn modelId="{693F7809-C35B-4AD7-9D50-B631B303F98C}" type="presParOf" srcId="{D5A459C1-3930-409E-9DBA-9327CA34E13E}" destId="{411E9103-317E-43CD-83BC-EC004DE585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C97D0-910B-4B4D-B6D7-C257C3A34A24}">
      <dsp:nvSpPr>
        <dsp:cNvPr id="0" name=""/>
        <dsp:cNvSpPr/>
      </dsp:nvSpPr>
      <dsp:spPr>
        <a:xfrm>
          <a:off x="0" y="42060"/>
          <a:ext cx="3888432" cy="7488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kern="1200" dirty="0">
              <a:latin typeface="Times New Roman" pitchFamily="18" charset="0"/>
              <a:cs typeface="Times New Roman" pitchFamily="18" charset="0"/>
            </a:rPr>
            <a:t>Большерогий олень</a:t>
          </a:r>
        </a:p>
      </dsp:txBody>
      <dsp:txXfrm>
        <a:off x="0" y="42060"/>
        <a:ext cx="3888432" cy="748800"/>
      </dsp:txXfrm>
    </dsp:sp>
    <dsp:sp modelId="{411E9103-317E-43CD-83BC-EC004DE58565}">
      <dsp:nvSpPr>
        <dsp:cNvPr id="0" name=""/>
        <dsp:cNvSpPr/>
      </dsp:nvSpPr>
      <dsp:spPr>
        <a:xfrm>
          <a:off x="0" y="790860"/>
          <a:ext cx="3888432" cy="456767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Появился 350 тысяч лет назад. Жил в лесах и степях Евразии. Высота – более 2 метров в холке. 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Носил изумительные огромные рога, достигавшие в размахе четыре метра. Рога – это признак пола, силы, мощи животного.</a:t>
          </a:r>
        </a:p>
      </dsp:txBody>
      <dsp:txXfrm>
        <a:off x="0" y="790860"/>
        <a:ext cx="3888432" cy="45676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2B42D-ADDF-4EFB-9BEA-17E836597A7D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1BF59-5A85-4D90-B786-2AAAF7A407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56;&#1072;&#1079;&#1074;&#1080;&#1090;&#1080;&#1077;%20&#1078;&#1080;&#1079;&#1085;&#1080;%20&#1085;&#1072;%20&#1047;&#1077;&#1084;&#1083;&#1077;.mp4" TargetMode="External"/><Relationship Id="rId4" Type="http://schemas.openxmlformats.org/officeDocument/2006/relationships/hyperlink" Target="https://www.youtube.com/watch?v=AMt869NgEsc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57;&#1084;&#1077;&#1096;&#1072;&#1088;&#1080;&#1082;&#1080;%20&#1043;&#1080;&#1084;&#1085;&#1072;&#1089;&#1090;&#1080;&#1082;&#1072;%20&#1076;&#1083;&#1103;%20&#1088;&#1091;&#1082;%20&#1080;%20&#1085;&#1086;&#1075;.mp4" TargetMode="External"/><Relationship Id="rId4" Type="http://schemas.openxmlformats.org/officeDocument/2006/relationships/hyperlink" Target="https://www.youtube.com/watch?v=OhwKX8tVs7Q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3096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17.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ДРЕВНИЕ ЖИВОТНЫЕ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жизни на Земле</a:t>
            </a:r>
          </a:p>
        </p:txBody>
      </p:sp>
      <p:pic>
        <p:nvPicPr>
          <p:cNvPr id="4" name="Развитие жизни на Земле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99592" y="980728"/>
            <a:ext cx="6912768" cy="51845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6237312"/>
            <a:ext cx="5472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hlinkClick r:id="rId4"/>
              </a:rPr>
              <a:t>https://www.youtube.com/watch?v=AMt869NgEsc</a:t>
            </a:r>
            <a:r>
              <a:rPr lang="ru-RU" sz="10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blogs.egu.eu/network/palaeoblog/files/2012/10/life-on-ear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8850" y="875325"/>
            <a:ext cx="6279654" cy="5433995"/>
          </a:xfrm>
          <a:prstGeom prst="rect">
            <a:avLst/>
          </a:prstGeom>
          <a:noFill/>
        </p:spPr>
      </p:pic>
      <p:sp>
        <p:nvSpPr>
          <p:cNvPr id="8" name="Пятиугольник 7"/>
          <p:cNvSpPr/>
          <p:nvPr/>
        </p:nvSpPr>
        <p:spPr>
          <a:xfrm>
            <a:off x="179512" y="836712"/>
            <a:ext cx="2664296" cy="5509200"/>
          </a:xfrm>
          <a:prstGeom prst="homePlate">
            <a:avLst>
              <a:gd name="adj" fmla="val 847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Развитие жизни на Земле началось около 3,5 млрд. лет назад в океане. Постепенно живые существа заселили и сушу. С течением времени одни виды и группы организмов давали начало другим. Многие существа полностью вымерли, другие сохранились и живут до сих пор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описание древних животных и рассмотрите картинки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4032448" cy="4525963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Птерозавры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(летающие ящеры)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переводе с греческого языка означает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крылоящерицы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». Жили около 160 млн. лет назад. Весили от 75 до 250 кг и имели размах крыльев около 12 метров. Самые мелкие птеродактили весили несколько десятков граммов и по величине не превосходили воробья.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1484784"/>
            <a:ext cx="4752528" cy="5256004"/>
            <a:chOff x="4355976" y="1484784"/>
            <a:chExt cx="4752528" cy="5256004"/>
          </a:xfrm>
        </p:grpSpPr>
        <p:pic>
          <p:nvPicPr>
            <p:cNvPr id="16386" name="Picture 2" descr="РїС‚РµСЂРѕР·Р°РІСЂ (498x531, 575Kb)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55976" y="1484784"/>
              <a:ext cx="4743450" cy="5057775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5796136" y="6525344"/>
              <a:ext cx="33123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liveinternet.ru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2520280"/>
          </a:xfrm>
          <a:prstGeom prst="round2DiagRect">
            <a:avLst>
              <a:gd name="adj1" fmla="val 11517"/>
              <a:gd name="adj2" fmla="val 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Мамонт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Млекопитающее семейства слонов, покрытое густой шерстью. Жил на севере Евразии и в Северной Америке от 250 до 10 тысяч лет назад. Был современником человека каменного века. Высота – 2,5-3,5 метра. Имел длинные бивни. Вымер в результате изменения климата и охоты на него человека.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907704" y="2852936"/>
            <a:ext cx="5852810" cy="3751801"/>
            <a:chOff x="1907704" y="2852936"/>
            <a:chExt cx="5852810" cy="3751801"/>
          </a:xfrm>
        </p:grpSpPr>
        <p:pic>
          <p:nvPicPr>
            <p:cNvPr id="17410" name="Picture 2" descr="http://www.donsmaps.com/images19/mammothswalking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07704" y="2852936"/>
              <a:ext cx="5852810" cy="3751801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5364088" y="2924944"/>
              <a:ext cx="23042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 err="1">
                  <a:latin typeface="Times New Roman" pitchFamily="18" charset="0"/>
                  <a:cs typeface="Times New Roman" pitchFamily="18" charset="0"/>
                </a:rPr>
                <a:t>oko-planet.su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23528" y="764704"/>
          <a:ext cx="388843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4283968" y="836712"/>
            <a:ext cx="4204060" cy="4680520"/>
            <a:chOff x="4283968" y="836712"/>
            <a:chExt cx="4204060" cy="4680520"/>
          </a:xfrm>
        </p:grpSpPr>
        <p:pic>
          <p:nvPicPr>
            <p:cNvPr id="18434" name="Picture 2" descr="Олень-большерогий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283968" y="836712"/>
              <a:ext cx="4204060" cy="4680520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6012160" y="5229200"/>
              <a:ext cx="244827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wikihunt.ru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</a:t>
            </a:r>
          </a:p>
        </p:txBody>
      </p:sp>
      <p:pic>
        <p:nvPicPr>
          <p:cNvPr id="4" name="Смешарики Гимнастика для рук и ног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03648" y="1340768"/>
            <a:ext cx="6048672" cy="4536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63888" y="6165304"/>
            <a:ext cx="47525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000" u="sng" dirty="0">
                <a:hlinkClick r:id="rId4"/>
              </a:rPr>
              <a:t>https://www.youtube.com/watch?v=OhwKX8tVs7Q</a:t>
            </a:r>
            <a:r>
              <a:rPr lang="ru-RU" sz="10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1368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Носорог хиротерий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Появился более 20 млн. лет назад. Жил на территории Азии и Восточной Европы. Приземистое животное, высотой около одного метра, с массивной головой.</a:t>
            </a:r>
          </a:p>
        </p:txBody>
      </p:sp>
      <p:pic>
        <p:nvPicPr>
          <p:cNvPr id="19458" name="Picture 2" descr="http://dino.retropc.org/flerov/c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8570" y="1772816"/>
            <a:ext cx="6827926" cy="467030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1628800"/>
            <a:ext cx="1872208" cy="51891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>
              <a:lnSpc>
                <a:spcPct val="90000"/>
              </a:lnSpc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По образу жизни были подобны бегемотам и питались прибрежной растительностью. Вымерли из-за иссушения климата в Азии и резкого сокращения прибрежных зарослей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dino.retropc.org/flerov/c1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3028" y="1700808"/>
            <a:ext cx="6776418" cy="475252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188640"/>
            <a:ext cx="8784976" cy="13665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sz="2300" b="1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Динотерий</a:t>
            </a:r>
          </a:p>
          <a:p>
            <a:pPr marL="0" lvl="1" indent="357188">
              <a:lnSpc>
                <a:spcPct val="90000"/>
              </a:lnSpc>
            </a:pPr>
            <a:r>
              <a:rPr lang="ru-RU" sz="23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Родственник слонов. Появился на территории Африки, затем распространился на юг Азии и всю Западную Европу. Просуществовал около 50 млн. лет. Рост достигал трех метров.</a:t>
            </a:r>
            <a:r>
              <a:rPr lang="kk-KZ" sz="23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300" dirty="0">
              <a:solidFill>
                <a:schemeClr val="dk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1582772"/>
            <a:ext cx="2304256" cy="48705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3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Верхних бивней у него не было, а нижние были отогнуты вниз, образуя своеобразную «соху». Такая «соха» помогала добывать корм в густых прибрежных зарослях. Вымерли динотерии 1,5 млн. лет назад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79512" y="448725"/>
            <a:ext cx="4536504" cy="6220635"/>
          </a:xfrm>
          <a:prstGeom prst="wedgeRoundRectCallout">
            <a:avLst>
              <a:gd name="adj1" fmla="val 69625"/>
              <a:gd name="adj2" fmla="val 1625"/>
              <a:gd name="adj3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Саблезубый тигр</a:t>
            </a:r>
            <a:endParaRPr kumimoji="0" lang="ru-RU" sz="2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Саблезубые тигры обитали на Земле во время последних ледниковых периодов.</a:t>
            </a:r>
          </a:p>
          <a:p>
            <a:pPr marL="0" marR="0" lvl="0" indent="269875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Саблезубые тигры имели одну особенность – очень длинные и крупные верхние клыки. Они постоянно выступали из пасти хищника, и, для того чтобы воспользоваться ими, животному приходилось очень широко раскрывать рот. Клыки саблезубого тигра были очень мощным и страшным оружием. Обитали саблезубые тигры в Европе, Азии, Африке и Северной Америке</a:t>
            </a:r>
            <a:r>
              <a:rPr kumimoji="0" lang="ru-RU" sz="2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1507" name="Picture 3" descr="вымерший саблезубый тиг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84784"/>
            <a:ext cx="3149630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2060848"/>
            <a:ext cx="52565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Нарисуйте древнее животное по своему выбору и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перечислите  данные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их схожести и различия от современных сородичей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63688" y="908720"/>
            <a:ext cx="5832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Домашнее задание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491</Words>
  <Application>Microsoft Office PowerPoint</Application>
  <PresentationFormat>Экран (4:3)</PresentationFormat>
  <Paragraphs>33</Paragraphs>
  <Slides>11</Slides>
  <Notes>0</Notes>
  <HiddenSlides>0</HiddenSlides>
  <MMClips>2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Развитие жизни на Земле</vt:lpstr>
      <vt:lpstr>Презентация PowerPoint</vt:lpstr>
      <vt:lpstr>Прочитайте описание древних животных и рассмотрите картинки</vt:lpstr>
      <vt:lpstr>Презентация PowerPoint</vt:lpstr>
      <vt:lpstr>Презентация PowerPoint</vt:lpstr>
      <vt:lpstr>Физкультминутка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15</cp:revision>
  <dcterms:created xsi:type="dcterms:W3CDTF">2016-03-02T05:52:49Z</dcterms:created>
  <dcterms:modified xsi:type="dcterms:W3CDTF">2020-11-04T05:03:59Z</dcterms:modified>
</cp:coreProperties>
</file>