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61" r:id="rId2"/>
    <p:sldId id="264" r:id="rId3"/>
    <p:sldId id="265" r:id="rId4"/>
    <p:sldId id="266" r:id="rId5"/>
    <p:sldId id="269" r:id="rId6"/>
    <p:sldId id="267" r:id="rId7"/>
    <p:sldId id="259" r:id="rId8"/>
    <p:sldId id="260" r:id="rId9"/>
    <p:sldId id="268"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48"/>
  </p:normalViewPr>
  <p:slideViewPr>
    <p:cSldViewPr snapToGrid="0" snapToObjects="1">
      <p:cViewPr varScale="1">
        <p:scale>
          <a:sx n="105" d="100"/>
          <a:sy n="105" d="100"/>
        </p:scale>
        <p:origin x="171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C90D04-5915-4427-B3E4-66FFE5546CE0}" type="doc">
      <dgm:prSet loTypeId="urn:microsoft.com/office/officeart/2005/8/layout/vList5" loCatId="list" qsTypeId="urn:microsoft.com/office/officeart/2005/8/quickstyle/simple3" qsCatId="simple" csTypeId="urn:microsoft.com/office/officeart/2005/8/colors/colorful2" csCatId="colorful"/>
      <dgm:spPr/>
      <dgm:t>
        <a:bodyPr/>
        <a:lstStyle/>
        <a:p>
          <a:endParaRPr lang="ru-RU"/>
        </a:p>
      </dgm:t>
    </dgm:pt>
    <dgm:pt modelId="{0780DD3D-C798-403C-AEC8-5AC382F0C0F7}">
      <dgm:prSet/>
      <dgm:spPr/>
      <dgm:t>
        <a:bodyPr/>
        <a:lstStyle/>
        <a:p>
          <a:pPr rtl="0"/>
          <a:r>
            <a:rPr lang="ru-RU" b="1" i="1" dirty="0">
              <a:latin typeface="Times New Roman" pitchFamily="18" charset="0"/>
              <a:cs typeface="Times New Roman" pitchFamily="18" charset="0"/>
            </a:rPr>
            <a:t>Виды почвы:</a:t>
          </a:r>
          <a:endParaRPr lang="ru-RU" dirty="0">
            <a:latin typeface="Times New Roman" pitchFamily="18" charset="0"/>
            <a:cs typeface="Times New Roman" pitchFamily="18" charset="0"/>
          </a:endParaRPr>
        </a:p>
      </dgm:t>
    </dgm:pt>
    <dgm:pt modelId="{F422AA71-07A7-4FF0-96B4-7C3651B62425}" type="parTrans" cxnId="{59E301F5-52C3-4446-BC50-0FDAC1BACD8A}">
      <dgm:prSet/>
      <dgm:spPr/>
      <dgm:t>
        <a:bodyPr/>
        <a:lstStyle/>
        <a:p>
          <a:endParaRPr lang="ru-RU">
            <a:latin typeface="Times New Roman" pitchFamily="18" charset="0"/>
            <a:cs typeface="Times New Roman" pitchFamily="18" charset="0"/>
          </a:endParaRPr>
        </a:p>
      </dgm:t>
    </dgm:pt>
    <dgm:pt modelId="{4345EC0C-6839-4E13-80ED-2B0A4F7A103C}" type="sibTrans" cxnId="{59E301F5-52C3-4446-BC50-0FDAC1BACD8A}">
      <dgm:prSet/>
      <dgm:spPr/>
      <dgm:t>
        <a:bodyPr/>
        <a:lstStyle/>
        <a:p>
          <a:endParaRPr lang="ru-RU">
            <a:latin typeface="Times New Roman" pitchFamily="18" charset="0"/>
            <a:cs typeface="Times New Roman" pitchFamily="18" charset="0"/>
          </a:endParaRPr>
        </a:p>
      </dgm:t>
    </dgm:pt>
    <dgm:pt modelId="{1105C7E3-E608-4D54-B7A7-3232B0AB012A}">
      <dgm:prSet/>
      <dgm:spPr/>
      <dgm:t>
        <a:bodyPr/>
        <a:lstStyle/>
        <a:p>
          <a:pPr rtl="0"/>
          <a:r>
            <a:rPr lang="ru-RU" dirty="0">
              <a:latin typeface="Times New Roman" pitchFamily="18" charset="0"/>
              <a:cs typeface="Times New Roman" pitchFamily="18" charset="0"/>
            </a:rPr>
            <a:t>Подзолистые </a:t>
          </a:r>
        </a:p>
      </dgm:t>
    </dgm:pt>
    <dgm:pt modelId="{70665EE7-D789-4D26-AAD7-33CE98C65F18}" type="parTrans" cxnId="{43C150D0-B6CE-423A-8D15-02C296354873}">
      <dgm:prSet/>
      <dgm:spPr/>
      <dgm:t>
        <a:bodyPr/>
        <a:lstStyle/>
        <a:p>
          <a:endParaRPr lang="ru-RU">
            <a:latin typeface="Times New Roman" pitchFamily="18" charset="0"/>
            <a:cs typeface="Times New Roman" pitchFamily="18" charset="0"/>
          </a:endParaRPr>
        </a:p>
      </dgm:t>
    </dgm:pt>
    <dgm:pt modelId="{056A05E0-A86F-4B59-B441-50C498553D6C}" type="sibTrans" cxnId="{43C150D0-B6CE-423A-8D15-02C296354873}">
      <dgm:prSet/>
      <dgm:spPr/>
      <dgm:t>
        <a:bodyPr/>
        <a:lstStyle/>
        <a:p>
          <a:endParaRPr lang="ru-RU">
            <a:latin typeface="Times New Roman" pitchFamily="18" charset="0"/>
            <a:cs typeface="Times New Roman" pitchFamily="18" charset="0"/>
          </a:endParaRPr>
        </a:p>
      </dgm:t>
    </dgm:pt>
    <dgm:pt modelId="{ECBFF937-D594-4F00-A79D-0440AA8D3E59}">
      <dgm:prSet/>
      <dgm:spPr/>
      <dgm:t>
        <a:bodyPr/>
        <a:lstStyle/>
        <a:p>
          <a:pPr rtl="0"/>
          <a:r>
            <a:rPr lang="ru-RU" dirty="0">
              <a:latin typeface="Times New Roman" pitchFamily="18" charset="0"/>
              <a:cs typeface="Times New Roman" pitchFamily="18" charset="0"/>
            </a:rPr>
            <a:t>Черноземные</a:t>
          </a:r>
        </a:p>
      </dgm:t>
    </dgm:pt>
    <dgm:pt modelId="{D1258E14-023C-4E4E-A838-1868C3785F0E}" type="parTrans" cxnId="{863C19C5-4963-410F-AD45-352268657E67}">
      <dgm:prSet/>
      <dgm:spPr/>
      <dgm:t>
        <a:bodyPr/>
        <a:lstStyle/>
        <a:p>
          <a:endParaRPr lang="ru-RU">
            <a:latin typeface="Times New Roman" pitchFamily="18" charset="0"/>
            <a:cs typeface="Times New Roman" pitchFamily="18" charset="0"/>
          </a:endParaRPr>
        </a:p>
      </dgm:t>
    </dgm:pt>
    <dgm:pt modelId="{FBB16737-F4B3-449B-BABD-11D975AC5200}" type="sibTrans" cxnId="{863C19C5-4963-410F-AD45-352268657E67}">
      <dgm:prSet/>
      <dgm:spPr/>
      <dgm:t>
        <a:bodyPr/>
        <a:lstStyle/>
        <a:p>
          <a:endParaRPr lang="ru-RU">
            <a:latin typeface="Times New Roman" pitchFamily="18" charset="0"/>
            <a:cs typeface="Times New Roman" pitchFamily="18" charset="0"/>
          </a:endParaRPr>
        </a:p>
      </dgm:t>
    </dgm:pt>
    <dgm:pt modelId="{3B4ACA0B-DED0-4F34-8AC9-F148F06F2D5F}">
      <dgm:prSet/>
      <dgm:spPr/>
      <dgm:t>
        <a:bodyPr/>
        <a:lstStyle/>
        <a:p>
          <a:pPr rtl="0"/>
          <a:r>
            <a:rPr lang="ru-RU" dirty="0">
              <a:latin typeface="Times New Roman" pitchFamily="18" charset="0"/>
              <a:cs typeface="Times New Roman" pitchFamily="18" charset="0"/>
            </a:rPr>
            <a:t>Арктические</a:t>
          </a:r>
        </a:p>
      </dgm:t>
    </dgm:pt>
    <dgm:pt modelId="{6913B6B6-8468-4318-9A53-3CE669413E08}" type="parTrans" cxnId="{2F0E7C25-CF36-43B6-8614-0B7EF7E8B1A1}">
      <dgm:prSet/>
      <dgm:spPr/>
      <dgm:t>
        <a:bodyPr/>
        <a:lstStyle/>
        <a:p>
          <a:endParaRPr lang="ru-RU">
            <a:latin typeface="Times New Roman" pitchFamily="18" charset="0"/>
            <a:cs typeface="Times New Roman" pitchFamily="18" charset="0"/>
          </a:endParaRPr>
        </a:p>
      </dgm:t>
    </dgm:pt>
    <dgm:pt modelId="{A9F219E3-C98F-4047-B191-2CA54138FC43}" type="sibTrans" cxnId="{2F0E7C25-CF36-43B6-8614-0B7EF7E8B1A1}">
      <dgm:prSet/>
      <dgm:spPr/>
      <dgm:t>
        <a:bodyPr/>
        <a:lstStyle/>
        <a:p>
          <a:endParaRPr lang="ru-RU">
            <a:latin typeface="Times New Roman" pitchFamily="18" charset="0"/>
            <a:cs typeface="Times New Roman" pitchFamily="18" charset="0"/>
          </a:endParaRPr>
        </a:p>
      </dgm:t>
    </dgm:pt>
    <dgm:pt modelId="{636413F2-B7DC-4284-B577-51650B48C2B6}">
      <dgm:prSet/>
      <dgm:spPr/>
      <dgm:t>
        <a:bodyPr/>
        <a:lstStyle/>
        <a:p>
          <a:pPr rtl="0"/>
          <a:r>
            <a:rPr lang="ru-RU" dirty="0">
              <a:latin typeface="Times New Roman" pitchFamily="18" charset="0"/>
              <a:cs typeface="Times New Roman" pitchFamily="18" charset="0"/>
            </a:rPr>
            <a:t>Серые лесные</a:t>
          </a:r>
        </a:p>
      </dgm:t>
    </dgm:pt>
    <dgm:pt modelId="{CA6AF2BE-25DF-40D2-8BA7-84C1C2CE3F95}" type="parTrans" cxnId="{12E20657-6C85-4462-A084-49DEFCF3B5F4}">
      <dgm:prSet/>
      <dgm:spPr/>
      <dgm:t>
        <a:bodyPr/>
        <a:lstStyle/>
        <a:p>
          <a:endParaRPr lang="ru-RU">
            <a:latin typeface="Times New Roman" pitchFamily="18" charset="0"/>
            <a:cs typeface="Times New Roman" pitchFamily="18" charset="0"/>
          </a:endParaRPr>
        </a:p>
      </dgm:t>
    </dgm:pt>
    <dgm:pt modelId="{CAB87AD7-B359-4B63-B927-CBD4AADC4F9A}" type="sibTrans" cxnId="{12E20657-6C85-4462-A084-49DEFCF3B5F4}">
      <dgm:prSet/>
      <dgm:spPr/>
      <dgm:t>
        <a:bodyPr/>
        <a:lstStyle/>
        <a:p>
          <a:endParaRPr lang="ru-RU">
            <a:latin typeface="Times New Roman" pitchFamily="18" charset="0"/>
            <a:cs typeface="Times New Roman" pitchFamily="18" charset="0"/>
          </a:endParaRPr>
        </a:p>
      </dgm:t>
    </dgm:pt>
    <dgm:pt modelId="{D5E93B74-C113-4077-A5AC-301557D043FD}">
      <dgm:prSet/>
      <dgm:spPr/>
      <dgm:t>
        <a:bodyPr/>
        <a:lstStyle/>
        <a:p>
          <a:pPr rtl="0"/>
          <a:r>
            <a:rPr lang="ru-RU" dirty="0">
              <a:latin typeface="Times New Roman" pitchFamily="18" charset="0"/>
              <a:cs typeface="Times New Roman" pitchFamily="18" charset="0"/>
            </a:rPr>
            <a:t>Болотные</a:t>
          </a:r>
        </a:p>
      </dgm:t>
    </dgm:pt>
    <dgm:pt modelId="{4070643D-678F-4FA9-96B9-76944E02EC8C}" type="parTrans" cxnId="{3195782F-E8A6-491A-A155-43B31FB36E02}">
      <dgm:prSet/>
      <dgm:spPr/>
      <dgm:t>
        <a:bodyPr/>
        <a:lstStyle/>
        <a:p>
          <a:endParaRPr lang="ru-RU">
            <a:latin typeface="Times New Roman" pitchFamily="18" charset="0"/>
            <a:cs typeface="Times New Roman" pitchFamily="18" charset="0"/>
          </a:endParaRPr>
        </a:p>
      </dgm:t>
    </dgm:pt>
    <dgm:pt modelId="{1B27A60A-D572-4165-8405-158EB281DE07}" type="sibTrans" cxnId="{3195782F-E8A6-491A-A155-43B31FB36E02}">
      <dgm:prSet/>
      <dgm:spPr/>
      <dgm:t>
        <a:bodyPr/>
        <a:lstStyle/>
        <a:p>
          <a:endParaRPr lang="ru-RU">
            <a:latin typeface="Times New Roman" pitchFamily="18" charset="0"/>
            <a:cs typeface="Times New Roman" pitchFamily="18" charset="0"/>
          </a:endParaRPr>
        </a:p>
      </dgm:t>
    </dgm:pt>
    <dgm:pt modelId="{B31EAEFC-34BC-422A-9937-0D87C982071C}">
      <dgm:prSet/>
      <dgm:spPr/>
      <dgm:t>
        <a:bodyPr/>
        <a:lstStyle/>
        <a:p>
          <a:pPr rtl="0"/>
          <a:r>
            <a:rPr lang="ru-RU" dirty="0">
              <a:latin typeface="Times New Roman" pitchFamily="18" charset="0"/>
              <a:cs typeface="Times New Roman" pitchFamily="18" charset="0"/>
            </a:rPr>
            <a:t>Луговые</a:t>
          </a:r>
        </a:p>
      </dgm:t>
    </dgm:pt>
    <dgm:pt modelId="{72440CBB-2C00-431B-88EC-3DF30371AAD2}" type="parTrans" cxnId="{D28021A1-01A4-4C2E-84BB-65341917552E}">
      <dgm:prSet/>
      <dgm:spPr/>
      <dgm:t>
        <a:bodyPr/>
        <a:lstStyle/>
        <a:p>
          <a:endParaRPr lang="ru-RU">
            <a:latin typeface="Times New Roman" pitchFamily="18" charset="0"/>
            <a:cs typeface="Times New Roman" pitchFamily="18" charset="0"/>
          </a:endParaRPr>
        </a:p>
      </dgm:t>
    </dgm:pt>
    <dgm:pt modelId="{C41D9BEA-13D1-47E0-8D0F-B8106309DABA}" type="sibTrans" cxnId="{D28021A1-01A4-4C2E-84BB-65341917552E}">
      <dgm:prSet/>
      <dgm:spPr/>
      <dgm:t>
        <a:bodyPr/>
        <a:lstStyle/>
        <a:p>
          <a:endParaRPr lang="ru-RU">
            <a:latin typeface="Times New Roman" pitchFamily="18" charset="0"/>
            <a:cs typeface="Times New Roman" pitchFamily="18" charset="0"/>
          </a:endParaRPr>
        </a:p>
      </dgm:t>
    </dgm:pt>
    <dgm:pt modelId="{ED25FB83-405F-4269-BB1C-A32320154E61}">
      <dgm:prSet/>
      <dgm:spPr/>
      <dgm:t>
        <a:bodyPr/>
        <a:lstStyle/>
        <a:p>
          <a:pPr rtl="0"/>
          <a:r>
            <a:rPr lang="ru-RU" dirty="0">
              <a:latin typeface="Times New Roman" pitchFamily="18" charset="0"/>
              <a:cs typeface="Times New Roman" pitchFamily="18" charset="0"/>
            </a:rPr>
            <a:t>Тундровые</a:t>
          </a:r>
        </a:p>
      </dgm:t>
    </dgm:pt>
    <dgm:pt modelId="{536BC93E-4AD7-426C-AA1F-532FBF9775BE}" type="parTrans" cxnId="{74C34E21-429D-41F6-B81D-583F5B9E03FF}">
      <dgm:prSet/>
      <dgm:spPr/>
      <dgm:t>
        <a:bodyPr/>
        <a:lstStyle/>
        <a:p>
          <a:endParaRPr lang="ru-RU">
            <a:latin typeface="Times New Roman" pitchFamily="18" charset="0"/>
            <a:cs typeface="Times New Roman" pitchFamily="18" charset="0"/>
          </a:endParaRPr>
        </a:p>
      </dgm:t>
    </dgm:pt>
    <dgm:pt modelId="{96F05EF2-3E6C-4799-9CE9-A498A482734C}" type="sibTrans" cxnId="{74C34E21-429D-41F6-B81D-583F5B9E03FF}">
      <dgm:prSet/>
      <dgm:spPr/>
      <dgm:t>
        <a:bodyPr/>
        <a:lstStyle/>
        <a:p>
          <a:endParaRPr lang="ru-RU">
            <a:latin typeface="Times New Roman" pitchFamily="18" charset="0"/>
            <a:cs typeface="Times New Roman" pitchFamily="18" charset="0"/>
          </a:endParaRPr>
        </a:p>
      </dgm:t>
    </dgm:pt>
    <dgm:pt modelId="{D2352B11-0A23-43C4-81DD-6C58C4CC5720}" type="pres">
      <dgm:prSet presAssocID="{E7C90D04-5915-4427-B3E4-66FFE5546CE0}" presName="Name0" presStyleCnt="0">
        <dgm:presLayoutVars>
          <dgm:dir/>
          <dgm:animLvl val="lvl"/>
          <dgm:resizeHandles val="exact"/>
        </dgm:presLayoutVars>
      </dgm:prSet>
      <dgm:spPr/>
    </dgm:pt>
    <dgm:pt modelId="{B94E9D76-A170-400E-84F2-8F10318D7702}" type="pres">
      <dgm:prSet presAssocID="{0780DD3D-C798-403C-AEC8-5AC382F0C0F7}" presName="linNode" presStyleCnt="0"/>
      <dgm:spPr/>
    </dgm:pt>
    <dgm:pt modelId="{401518F8-99DC-4601-9B7F-D7413F79385B}" type="pres">
      <dgm:prSet presAssocID="{0780DD3D-C798-403C-AEC8-5AC382F0C0F7}" presName="parentText" presStyleLbl="node1" presStyleIdx="0" presStyleCnt="1">
        <dgm:presLayoutVars>
          <dgm:chMax val="1"/>
          <dgm:bulletEnabled val="1"/>
        </dgm:presLayoutVars>
      </dgm:prSet>
      <dgm:spPr/>
    </dgm:pt>
    <dgm:pt modelId="{8AD87DC4-FB6F-4DC5-A549-A95592CBCFEE}" type="pres">
      <dgm:prSet presAssocID="{0780DD3D-C798-403C-AEC8-5AC382F0C0F7}" presName="descendantText" presStyleLbl="alignAccFollowNode1" presStyleIdx="0" presStyleCnt="1">
        <dgm:presLayoutVars>
          <dgm:bulletEnabled val="1"/>
        </dgm:presLayoutVars>
      </dgm:prSet>
      <dgm:spPr/>
    </dgm:pt>
  </dgm:ptLst>
  <dgm:cxnLst>
    <dgm:cxn modelId="{6BC26600-B2BC-4992-880B-88BC06D56BA4}" type="presOf" srcId="{E7C90D04-5915-4427-B3E4-66FFE5546CE0}" destId="{D2352B11-0A23-43C4-81DD-6C58C4CC5720}" srcOrd="0" destOrd="0" presId="urn:microsoft.com/office/officeart/2005/8/layout/vList5"/>
    <dgm:cxn modelId="{74C34E21-429D-41F6-B81D-583F5B9E03FF}" srcId="{0780DD3D-C798-403C-AEC8-5AC382F0C0F7}" destId="{ED25FB83-405F-4269-BB1C-A32320154E61}" srcOrd="6" destOrd="0" parTransId="{536BC93E-4AD7-426C-AA1F-532FBF9775BE}" sibTransId="{96F05EF2-3E6C-4799-9CE9-A498A482734C}"/>
    <dgm:cxn modelId="{2F0E7C25-CF36-43B6-8614-0B7EF7E8B1A1}" srcId="{0780DD3D-C798-403C-AEC8-5AC382F0C0F7}" destId="{3B4ACA0B-DED0-4F34-8AC9-F148F06F2D5F}" srcOrd="2" destOrd="0" parTransId="{6913B6B6-8468-4318-9A53-3CE669413E08}" sibTransId="{A9F219E3-C98F-4047-B191-2CA54138FC43}"/>
    <dgm:cxn modelId="{C75C3227-874A-4314-9BED-484B86C57AE5}" type="presOf" srcId="{ECBFF937-D594-4F00-A79D-0440AA8D3E59}" destId="{8AD87DC4-FB6F-4DC5-A549-A95592CBCFEE}" srcOrd="0" destOrd="1" presId="urn:microsoft.com/office/officeart/2005/8/layout/vList5"/>
    <dgm:cxn modelId="{3195782F-E8A6-491A-A155-43B31FB36E02}" srcId="{0780DD3D-C798-403C-AEC8-5AC382F0C0F7}" destId="{D5E93B74-C113-4077-A5AC-301557D043FD}" srcOrd="4" destOrd="0" parTransId="{4070643D-678F-4FA9-96B9-76944E02EC8C}" sibTransId="{1B27A60A-D572-4165-8405-158EB281DE07}"/>
    <dgm:cxn modelId="{BAF4AA5D-2EF2-4535-A1CC-C9B115213CA7}" type="presOf" srcId="{636413F2-B7DC-4284-B577-51650B48C2B6}" destId="{8AD87DC4-FB6F-4DC5-A549-A95592CBCFEE}" srcOrd="0" destOrd="3" presId="urn:microsoft.com/office/officeart/2005/8/layout/vList5"/>
    <dgm:cxn modelId="{12E20657-6C85-4462-A084-49DEFCF3B5F4}" srcId="{0780DD3D-C798-403C-AEC8-5AC382F0C0F7}" destId="{636413F2-B7DC-4284-B577-51650B48C2B6}" srcOrd="3" destOrd="0" parTransId="{CA6AF2BE-25DF-40D2-8BA7-84C1C2CE3F95}" sibTransId="{CAB87AD7-B359-4B63-B927-CBD4AADC4F9A}"/>
    <dgm:cxn modelId="{9CD1F787-BAFC-4FE5-8598-81876E3BFB45}" type="presOf" srcId="{1105C7E3-E608-4D54-B7A7-3232B0AB012A}" destId="{8AD87DC4-FB6F-4DC5-A549-A95592CBCFEE}" srcOrd="0" destOrd="0" presId="urn:microsoft.com/office/officeart/2005/8/layout/vList5"/>
    <dgm:cxn modelId="{18F05D9B-F55A-49AF-BC45-8121F57574A7}" type="presOf" srcId="{D5E93B74-C113-4077-A5AC-301557D043FD}" destId="{8AD87DC4-FB6F-4DC5-A549-A95592CBCFEE}" srcOrd="0" destOrd="4" presId="urn:microsoft.com/office/officeart/2005/8/layout/vList5"/>
    <dgm:cxn modelId="{D28021A1-01A4-4C2E-84BB-65341917552E}" srcId="{0780DD3D-C798-403C-AEC8-5AC382F0C0F7}" destId="{B31EAEFC-34BC-422A-9937-0D87C982071C}" srcOrd="5" destOrd="0" parTransId="{72440CBB-2C00-431B-88EC-3DF30371AAD2}" sibTransId="{C41D9BEA-13D1-47E0-8D0F-B8106309DABA}"/>
    <dgm:cxn modelId="{9A8A60B2-EB9F-4F38-8B78-F4FA652726FE}" type="presOf" srcId="{3B4ACA0B-DED0-4F34-8AC9-F148F06F2D5F}" destId="{8AD87DC4-FB6F-4DC5-A549-A95592CBCFEE}" srcOrd="0" destOrd="2" presId="urn:microsoft.com/office/officeart/2005/8/layout/vList5"/>
    <dgm:cxn modelId="{15FCA8B3-0E3E-49D0-9FBA-D839336665CF}" type="presOf" srcId="{0780DD3D-C798-403C-AEC8-5AC382F0C0F7}" destId="{401518F8-99DC-4601-9B7F-D7413F79385B}" srcOrd="0" destOrd="0" presId="urn:microsoft.com/office/officeart/2005/8/layout/vList5"/>
    <dgm:cxn modelId="{A751CBC3-DFB8-40D8-8289-116F1A27769A}" type="presOf" srcId="{ED25FB83-405F-4269-BB1C-A32320154E61}" destId="{8AD87DC4-FB6F-4DC5-A549-A95592CBCFEE}" srcOrd="0" destOrd="6" presId="urn:microsoft.com/office/officeart/2005/8/layout/vList5"/>
    <dgm:cxn modelId="{863C19C5-4963-410F-AD45-352268657E67}" srcId="{0780DD3D-C798-403C-AEC8-5AC382F0C0F7}" destId="{ECBFF937-D594-4F00-A79D-0440AA8D3E59}" srcOrd="1" destOrd="0" parTransId="{D1258E14-023C-4E4E-A838-1868C3785F0E}" sibTransId="{FBB16737-F4B3-449B-BABD-11D975AC5200}"/>
    <dgm:cxn modelId="{43C150D0-B6CE-423A-8D15-02C296354873}" srcId="{0780DD3D-C798-403C-AEC8-5AC382F0C0F7}" destId="{1105C7E3-E608-4D54-B7A7-3232B0AB012A}" srcOrd="0" destOrd="0" parTransId="{70665EE7-D789-4D26-AAD7-33CE98C65F18}" sibTransId="{056A05E0-A86F-4B59-B441-50C498553D6C}"/>
    <dgm:cxn modelId="{AD513FDA-AD45-44FA-9E2B-B59CD7363B9B}" type="presOf" srcId="{B31EAEFC-34BC-422A-9937-0D87C982071C}" destId="{8AD87DC4-FB6F-4DC5-A549-A95592CBCFEE}" srcOrd="0" destOrd="5" presId="urn:microsoft.com/office/officeart/2005/8/layout/vList5"/>
    <dgm:cxn modelId="{59E301F5-52C3-4446-BC50-0FDAC1BACD8A}" srcId="{E7C90D04-5915-4427-B3E4-66FFE5546CE0}" destId="{0780DD3D-C798-403C-AEC8-5AC382F0C0F7}" srcOrd="0" destOrd="0" parTransId="{F422AA71-07A7-4FF0-96B4-7C3651B62425}" sibTransId="{4345EC0C-6839-4E13-80ED-2B0A4F7A103C}"/>
    <dgm:cxn modelId="{790CD826-913F-4E69-9D47-D66D8432EE98}" type="presParOf" srcId="{D2352B11-0A23-43C4-81DD-6C58C4CC5720}" destId="{B94E9D76-A170-400E-84F2-8F10318D7702}" srcOrd="0" destOrd="0" presId="urn:microsoft.com/office/officeart/2005/8/layout/vList5"/>
    <dgm:cxn modelId="{4F899F68-A193-4E2C-B018-260CC16E56D8}" type="presParOf" srcId="{B94E9D76-A170-400E-84F2-8F10318D7702}" destId="{401518F8-99DC-4601-9B7F-D7413F79385B}" srcOrd="0" destOrd="0" presId="urn:microsoft.com/office/officeart/2005/8/layout/vList5"/>
    <dgm:cxn modelId="{865187A5-8236-4F89-9CEA-25C974D8F676}" type="presParOf" srcId="{B94E9D76-A170-400E-84F2-8F10318D7702}" destId="{8AD87DC4-FB6F-4DC5-A549-A95592CBCFE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0CA5A9-4A69-441B-A84E-7D214F242A63}" type="doc">
      <dgm:prSet loTypeId="urn:microsoft.com/office/officeart/2005/8/layout/vList2" loCatId="list" qsTypeId="urn:microsoft.com/office/officeart/2005/8/quickstyle/simple3" qsCatId="simple" csTypeId="urn:microsoft.com/office/officeart/2005/8/colors/colorful4" csCatId="colorful" phldr="1"/>
      <dgm:spPr/>
      <dgm:t>
        <a:bodyPr/>
        <a:lstStyle/>
        <a:p>
          <a:endParaRPr lang="ru-RU"/>
        </a:p>
      </dgm:t>
    </dgm:pt>
    <dgm:pt modelId="{25F496FB-BEE5-4AB5-A44B-0D37613244F8}">
      <dgm:prSet/>
      <dgm:spPr/>
      <dgm:t>
        <a:bodyPr/>
        <a:lstStyle/>
        <a:p>
          <a:pPr rtl="0"/>
          <a:r>
            <a:rPr lang="ru-RU" b="0" dirty="0">
              <a:latin typeface="Times New Roman" pitchFamily="18" charset="0"/>
              <a:cs typeface="Times New Roman" pitchFamily="18" charset="0"/>
            </a:rPr>
            <a:t>Какие виды почвы встречаются в Казахстане?</a:t>
          </a:r>
          <a:endParaRPr lang="ru-RU" dirty="0">
            <a:latin typeface="Times New Roman" pitchFamily="18" charset="0"/>
            <a:cs typeface="Times New Roman" pitchFamily="18" charset="0"/>
          </a:endParaRPr>
        </a:p>
      </dgm:t>
    </dgm:pt>
    <dgm:pt modelId="{438FDD7A-B6B0-4E61-9A36-AB37195BAB49}" type="parTrans" cxnId="{5BE6AADD-83EE-4438-AC62-928E8F90740F}">
      <dgm:prSet/>
      <dgm:spPr/>
      <dgm:t>
        <a:bodyPr/>
        <a:lstStyle/>
        <a:p>
          <a:endParaRPr lang="ru-RU"/>
        </a:p>
      </dgm:t>
    </dgm:pt>
    <dgm:pt modelId="{112928BD-209F-4DA4-832E-8C245FD8AC2D}" type="sibTrans" cxnId="{5BE6AADD-83EE-4438-AC62-928E8F90740F}">
      <dgm:prSet/>
      <dgm:spPr/>
      <dgm:t>
        <a:bodyPr/>
        <a:lstStyle/>
        <a:p>
          <a:endParaRPr lang="ru-RU"/>
        </a:p>
      </dgm:t>
    </dgm:pt>
    <dgm:pt modelId="{4D33F988-D2B0-4D64-9622-4B895D56E85B}" type="pres">
      <dgm:prSet presAssocID="{030CA5A9-4A69-441B-A84E-7D214F242A63}" presName="linear" presStyleCnt="0">
        <dgm:presLayoutVars>
          <dgm:animLvl val="lvl"/>
          <dgm:resizeHandles val="exact"/>
        </dgm:presLayoutVars>
      </dgm:prSet>
      <dgm:spPr/>
    </dgm:pt>
    <dgm:pt modelId="{F75E00CA-8B25-46D5-872A-DE2A9DA595BE}" type="pres">
      <dgm:prSet presAssocID="{25F496FB-BEE5-4AB5-A44B-0D37613244F8}" presName="parentText" presStyleLbl="node1" presStyleIdx="0" presStyleCnt="1" custScaleY="146129">
        <dgm:presLayoutVars>
          <dgm:chMax val="0"/>
          <dgm:bulletEnabled val="1"/>
        </dgm:presLayoutVars>
      </dgm:prSet>
      <dgm:spPr/>
    </dgm:pt>
  </dgm:ptLst>
  <dgm:cxnLst>
    <dgm:cxn modelId="{3D4D9C73-71AD-4D6D-A842-DC0EFD937682}" type="presOf" srcId="{030CA5A9-4A69-441B-A84E-7D214F242A63}" destId="{4D33F988-D2B0-4D64-9622-4B895D56E85B}" srcOrd="0" destOrd="0" presId="urn:microsoft.com/office/officeart/2005/8/layout/vList2"/>
    <dgm:cxn modelId="{AB766C77-75E2-4281-8FCB-992EDFE99F5A}" type="presOf" srcId="{25F496FB-BEE5-4AB5-A44B-0D37613244F8}" destId="{F75E00CA-8B25-46D5-872A-DE2A9DA595BE}" srcOrd="0" destOrd="0" presId="urn:microsoft.com/office/officeart/2005/8/layout/vList2"/>
    <dgm:cxn modelId="{5BE6AADD-83EE-4438-AC62-928E8F90740F}" srcId="{030CA5A9-4A69-441B-A84E-7D214F242A63}" destId="{25F496FB-BEE5-4AB5-A44B-0D37613244F8}" srcOrd="0" destOrd="0" parTransId="{438FDD7A-B6B0-4E61-9A36-AB37195BAB49}" sibTransId="{112928BD-209F-4DA4-832E-8C245FD8AC2D}"/>
    <dgm:cxn modelId="{41BB64AD-6F42-4329-86E1-914DF903FDD5}" type="presParOf" srcId="{4D33F988-D2B0-4D64-9622-4B895D56E85B}" destId="{F75E00CA-8B25-46D5-872A-DE2A9DA595BE}"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A40F4DB-1547-449F-B05B-6AE623050FCF}" type="doc">
      <dgm:prSet loTypeId="urn:microsoft.com/office/officeart/2005/8/layout/vList2" loCatId="list" qsTypeId="urn:microsoft.com/office/officeart/2005/8/quickstyle/simple3" qsCatId="simple" csTypeId="urn:microsoft.com/office/officeart/2005/8/colors/colorful5" csCatId="colorful" phldr="1"/>
      <dgm:spPr/>
      <dgm:t>
        <a:bodyPr/>
        <a:lstStyle/>
        <a:p>
          <a:endParaRPr lang="ru-RU"/>
        </a:p>
      </dgm:t>
    </dgm:pt>
    <dgm:pt modelId="{C3A36F33-7584-4925-81E7-D63F7895D125}">
      <dgm:prSet/>
      <dgm:spPr/>
      <dgm:t>
        <a:bodyPr/>
        <a:lstStyle/>
        <a:p>
          <a:pPr rtl="0"/>
          <a:r>
            <a:rPr lang="ru-RU" dirty="0">
              <a:latin typeface="Times New Roman" pitchFamily="18" charset="0"/>
              <a:cs typeface="Times New Roman" pitchFamily="18" charset="0"/>
            </a:rPr>
            <a:t>Какие виды почвы встречаются в Мангистауской области?</a:t>
          </a:r>
        </a:p>
      </dgm:t>
    </dgm:pt>
    <dgm:pt modelId="{78DE246D-11D4-4D3A-81C6-485B5C0C8BA4}" type="parTrans" cxnId="{34F70E08-4C5B-4788-977D-C4CDDE178FFD}">
      <dgm:prSet/>
      <dgm:spPr/>
      <dgm:t>
        <a:bodyPr/>
        <a:lstStyle/>
        <a:p>
          <a:endParaRPr lang="ru-RU"/>
        </a:p>
      </dgm:t>
    </dgm:pt>
    <dgm:pt modelId="{55351181-2C87-49D7-BCFC-64FD19EF013B}" type="sibTrans" cxnId="{34F70E08-4C5B-4788-977D-C4CDDE178FFD}">
      <dgm:prSet/>
      <dgm:spPr/>
      <dgm:t>
        <a:bodyPr/>
        <a:lstStyle/>
        <a:p>
          <a:endParaRPr lang="ru-RU"/>
        </a:p>
      </dgm:t>
    </dgm:pt>
    <dgm:pt modelId="{669CD73F-D6BF-47FD-BE1F-E9E9CFABFFC9}" type="pres">
      <dgm:prSet presAssocID="{8A40F4DB-1547-449F-B05B-6AE623050FCF}" presName="linear" presStyleCnt="0">
        <dgm:presLayoutVars>
          <dgm:animLvl val="lvl"/>
          <dgm:resizeHandles val="exact"/>
        </dgm:presLayoutVars>
      </dgm:prSet>
      <dgm:spPr/>
    </dgm:pt>
    <dgm:pt modelId="{9C9F09C8-36DB-4955-AF9A-2D91ACFEF886}" type="pres">
      <dgm:prSet presAssocID="{C3A36F33-7584-4925-81E7-D63F7895D125}" presName="parentText" presStyleLbl="node1" presStyleIdx="0" presStyleCnt="1" custScaleY="110927" custLinFactNeighborY="-25195">
        <dgm:presLayoutVars>
          <dgm:chMax val="0"/>
          <dgm:bulletEnabled val="1"/>
        </dgm:presLayoutVars>
      </dgm:prSet>
      <dgm:spPr/>
    </dgm:pt>
  </dgm:ptLst>
  <dgm:cxnLst>
    <dgm:cxn modelId="{34F70E08-4C5B-4788-977D-C4CDDE178FFD}" srcId="{8A40F4DB-1547-449F-B05B-6AE623050FCF}" destId="{C3A36F33-7584-4925-81E7-D63F7895D125}" srcOrd="0" destOrd="0" parTransId="{78DE246D-11D4-4D3A-81C6-485B5C0C8BA4}" sibTransId="{55351181-2C87-49D7-BCFC-64FD19EF013B}"/>
    <dgm:cxn modelId="{1A13EB12-C171-49DF-99C6-7E13D31DFE39}" type="presOf" srcId="{8A40F4DB-1547-449F-B05B-6AE623050FCF}" destId="{669CD73F-D6BF-47FD-BE1F-E9E9CFABFFC9}" srcOrd="0" destOrd="0" presId="urn:microsoft.com/office/officeart/2005/8/layout/vList2"/>
    <dgm:cxn modelId="{0F82C160-5E4F-45A0-B1A8-5C78AC721659}" type="presOf" srcId="{C3A36F33-7584-4925-81E7-D63F7895D125}" destId="{9C9F09C8-36DB-4955-AF9A-2D91ACFEF886}" srcOrd="0" destOrd="0" presId="urn:microsoft.com/office/officeart/2005/8/layout/vList2"/>
    <dgm:cxn modelId="{AFCD1A6B-6F16-4C25-96CE-2CC5A3584AF2}" type="presParOf" srcId="{669CD73F-D6BF-47FD-BE1F-E9E9CFABFFC9}" destId="{9C9F09C8-36DB-4955-AF9A-2D91ACFEF886}"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D87DC4-FB6F-4DC5-A549-A95592CBCFEE}">
      <dsp:nvSpPr>
        <dsp:cNvPr id="0" name=""/>
        <dsp:cNvSpPr/>
      </dsp:nvSpPr>
      <dsp:spPr>
        <a:xfrm rot="5400000">
          <a:off x="612746" y="1375366"/>
          <a:ext cx="4269163" cy="2585720"/>
        </a:xfrm>
        <a:prstGeom prst="round2Same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rtl="0">
            <a:lnSpc>
              <a:spcPct val="90000"/>
            </a:lnSpc>
            <a:spcBef>
              <a:spcPct val="0"/>
            </a:spcBef>
            <a:spcAft>
              <a:spcPct val="15000"/>
            </a:spcAft>
            <a:buChar char="•"/>
          </a:pPr>
          <a:r>
            <a:rPr lang="ru-RU" sz="2700" kern="1200" dirty="0">
              <a:latin typeface="Times New Roman" pitchFamily="18" charset="0"/>
              <a:cs typeface="Times New Roman" pitchFamily="18" charset="0"/>
            </a:rPr>
            <a:t>Подзолистые </a:t>
          </a:r>
        </a:p>
        <a:p>
          <a:pPr marL="228600" lvl="1" indent="-228600" algn="l" defTabSz="1200150" rtl="0">
            <a:lnSpc>
              <a:spcPct val="90000"/>
            </a:lnSpc>
            <a:spcBef>
              <a:spcPct val="0"/>
            </a:spcBef>
            <a:spcAft>
              <a:spcPct val="15000"/>
            </a:spcAft>
            <a:buChar char="•"/>
          </a:pPr>
          <a:r>
            <a:rPr lang="ru-RU" sz="2700" kern="1200" dirty="0">
              <a:latin typeface="Times New Roman" pitchFamily="18" charset="0"/>
              <a:cs typeface="Times New Roman" pitchFamily="18" charset="0"/>
            </a:rPr>
            <a:t>Черноземные</a:t>
          </a:r>
        </a:p>
        <a:p>
          <a:pPr marL="228600" lvl="1" indent="-228600" algn="l" defTabSz="1200150" rtl="0">
            <a:lnSpc>
              <a:spcPct val="90000"/>
            </a:lnSpc>
            <a:spcBef>
              <a:spcPct val="0"/>
            </a:spcBef>
            <a:spcAft>
              <a:spcPct val="15000"/>
            </a:spcAft>
            <a:buChar char="•"/>
          </a:pPr>
          <a:r>
            <a:rPr lang="ru-RU" sz="2700" kern="1200" dirty="0">
              <a:latin typeface="Times New Roman" pitchFamily="18" charset="0"/>
              <a:cs typeface="Times New Roman" pitchFamily="18" charset="0"/>
            </a:rPr>
            <a:t>Арктические</a:t>
          </a:r>
        </a:p>
        <a:p>
          <a:pPr marL="228600" lvl="1" indent="-228600" algn="l" defTabSz="1200150" rtl="0">
            <a:lnSpc>
              <a:spcPct val="90000"/>
            </a:lnSpc>
            <a:spcBef>
              <a:spcPct val="0"/>
            </a:spcBef>
            <a:spcAft>
              <a:spcPct val="15000"/>
            </a:spcAft>
            <a:buChar char="•"/>
          </a:pPr>
          <a:r>
            <a:rPr lang="ru-RU" sz="2700" kern="1200" dirty="0">
              <a:latin typeface="Times New Roman" pitchFamily="18" charset="0"/>
              <a:cs typeface="Times New Roman" pitchFamily="18" charset="0"/>
            </a:rPr>
            <a:t>Серые лесные</a:t>
          </a:r>
        </a:p>
        <a:p>
          <a:pPr marL="228600" lvl="1" indent="-228600" algn="l" defTabSz="1200150" rtl="0">
            <a:lnSpc>
              <a:spcPct val="90000"/>
            </a:lnSpc>
            <a:spcBef>
              <a:spcPct val="0"/>
            </a:spcBef>
            <a:spcAft>
              <a:spcPct val="15000"/>
            </a:spcAft>
            <a:buChar char="•"/>
          </a:pPr>
          <a:r>
            <a:rPr lang="ru-RU" sz="2700" kern="1200" dirty="0">
              <a:latin typeface="Times New Roman" pitchFamily="18" charset="0"/>
              <a:cs typeface="Times New Roman" pitchFamily="18" charset="0"/>
            </a:rPr>
            <a:t>Болотные</a:t>
          </a:r>
        </a:p>
        <a:p>
          <a:pPr marL="228600" lvl="1" indent="-228600" algn="l" defTabSz="1200150" rtl="0">
            <a:lnSpc>
              <a:spcPct val="90000"/>
            </a:lnSpc>
            <a:spcBef>
              <a:spcPct val="0"/>
            </a:spcBef>
            <a:spcAft>
              <a:spcPct val="15000"/>
            </a:spcAft>
            <a:buChar char="•"/>
          </a:pPr>
          <a:r>
            <a:rPr lang="ru-RU" sz="2700" kern="1200" dirty="0">
              <a:latin typeface="Times New Roman" pitchFamily="18" charset="0"/>
              <a:cs typeface="Times New Roman" pitchFamily="18" charset="0"/>
            </a:rPr>
            <a:t>Луговые</a:t>
          </a:r>
        </a:p>
        <a:p>
          <a:pPr marL="228600" lvl="1" indent="-228600" algn="l" defTabSz="1200150" rtl="0">
            <a:lnSpc>
              <a:spcPct val="90000"/>
            </a:lnSpc>
            <a:spcBef>
              <a:spcPct val="0"/>
            </a:spcBef>
            <a:spcAft>
              <a:spcPct val="15000"/>
            </a:spcAft>
            <a:buChar char="•"/>
          </a:pPr>
          <a:r>
            <a:rPr lang="ru-RU" sz="2700" kern="1200" dirty="0">
              <a:latin typeface="Times New Roman" pitchFamily="18" charset="0"/>
              <a:cs typeface="Times New Roman" pitchFamily="18" charset="0"/>
            </a:rPr>
            <a:t>Тундровые</a:t>
          </a:r>
        </a:p>
      </dsp:txBody>
      <dsp:txXfrm rot="-5400000">
        <a:off x="1454467" y="659869"/>
        <a:ext cx="2459496" cy="4016715"/>
      </dsp:txXfrm>
    </dsp:sp>
    <dsp:sp modelId="{401518F8-99DC-4601-9B7F-D7413F79385B}">
      <dsp:nvSpPr>
        <dsp:cNvPr id="0" name=""/>
        <dsp:cNvSpPr/>
      </dsp:nvSpPr>
      <dsp:spPr>
        <a:xfrm>
          <a:off x="0" y="0"/>
          <a:ext cx="1454467" cy="5336454"/>
        </a:xfrm>
        <a:prstGeom prst="roundRect">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53340" rIns="106680" bIns="53340" numCol="1" spcCol="1270" anchor="ctr" anchorCtr="0">
          <a:noAutofit/>
        </a:bodyPr>
        <a:lstStyle/>
        <a:p>
          <a:pPr marL="0" lvl="0" indent="0" algn="ctr" defTabSz="1244600" rtl="0">
            <a:lnSpc>
              <a:spcPct val="90000"/>
            </a:lnSpc>
            <a:spcBef>
              <a:spcPct val="0"/>
            </a:spcBef>
            <a:spcAft>
              <a:spcPct val="35000"/>
            </a:spcAft>
            <a:buNone/>
          </a:pPr>
          <a:r>
            <a:rPr lang="ru-RU" sz="2800" b="1" i="1" kern="1200" dirty="0">
              <a:latin typeface="Times New Roman" pitchFamily="18" charset="0"/>
              <a:cs typeface="Times New Roman" pitchFamily="18" charset="0"/>
            </a:rPr>
            <a:t>Виды почвы:</a:t>
          </a:r>
          <a:endParaRPr lang="ru-RU" sz="2800" kern="1200" dirty="0">
            <a:latin typeface="Times New Roman" pitchFamily="18" charset="0"/>
            <a:cs typeface="Times New Roman" pitchFamily="18" charset="0"/>
          </a:endParaRPr>
        </a:p>
      </dsp:txBody>
      <dsp:txXfrm>
        <a:off x="71001" y="71001"/>
        <a:ext cx="1312465" cy="5194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5E00CA-8B25-46D5-872A-DE2A9DA595BE}">
      <dsp:nvSpPr>
        <dsp:cNvPr id="0" name=""/>
        <dsp:cNvSpPr/>
      </dsp:nvSpPr>
      <dsp:spPr>
        <a:xfrm>
          <a:off x="0" y="59839"/>
          <a:ext cx="4041775" cy="2692792"/>
        </a:xfrm>
        <a:prstGeom prst="roundRect">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0" tIns="133350" rIns="133350" bIns="133350" numCol="1" spcCol="1270" anchor="ctr" anchorCtr="0">
          <a:noAutofit/>
        </a:bodyPr>
        <a:lstStyle/>
        <a:p>
          <a:pPr marL="0" lvl="0" indent="0" algn="l" defTabSz="1555750" rtl="0">
            <a:lnSpc>
              <a:spcPct val="90000"/>
            </a:lnSpc>
            <a:spcBef>
              <a:spcPct val="0"/>
            </a:spcBef>
            <a:spcAft>
              <a:spcPct val="35000"/>
            </a:spcAft>
            <a:buNone/>
          </a:pPr>
          <a:r>
            <a:rPr lang="ru-RU" sz="3500" b="0" kern="1200" dirty="0">
              <a:latin typeface="Times New Roman" pitchFamily="18" charset="0"/>
              <a:cs typeface="Times New Roman" pitchFamily="18" charset="0"/>
            </a:rPr>
            <a:t>Какие виды почвы встречаются в Казахстане?</a:t>
          </a:r>
          <a:endParaRPr lang="ru-RU" sz="3500" kern="1200" dirty="0">
            <a:latin typeface="Times New Roman" pitchFamily="18" charset="0"/>
            <a:cs typeface="Times New Roman" pitchFamily="18" charset="0"/>
          </a:endParaRPr>
        </a:p>
      </dsp:txBody>
      <dsp:txXfrm>
        <a:off x="0" y="59839"/>
        <a:ext cx="4041775" cy="26927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9F09C8-36DB-4955-AF9A-2D91ACFEF886}">
      <dsp:nvSpPr>
        <dsp:cNvPr id="0" name=""/>
        <dsp:cNvSpPr/>
      </dsp:nvSpPr>
      <dsp:spPr>
        <a:xfrm>
          <a:off x="0" y="0"/>
          <a:ext cx="4041775" cy="2634627"/>
        </a:xfrm>
        <a:prstGeom prst="roundRect">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0" tIns="133350" rIns="133350" bIns="133350" numCol="1" spcCol="1270" anchor="ctr" anchorCtr="0">
          <a:noAutofit/>
        </a:bodyPr>
        <a:lstStyle/>
        <a:p>
          <a:pPr marL="0" lvl="0" indent="0" algn="l" defTabSz="1555750" rtl="0">
            <a:lnSpc>
              <a:spcPct val="90000"/>
            </a:lnSpc>
            <a:spcBef>
              <a:spcPct val="0"/>
            </a:spcBef>
            <a:spcAft>
              <a:spcPct val="35000"/>
            </a:spcAft>
            <a:buNone/>
          </a:pPr>
          <a:r>
            <a:rPr lang="ru-RU" sz="3500" kern="1200" dirty="0">
              <a:latin typeface="Times New Roman" pitchFamily="18" charset="0"/>
              <a:cs typeface="Times New Roman" pitchFamily="18" charset="0"/>
            </a:rPr>
            <a:t>Какие виды почвы встречаются в Мангистауской области?</a:t>
          </a:r>
        </a:p>
      </dsp:txBody>
      <dsp:txXfrm>
        <a:off x="0" y="0"/>
        <a:ext cx="4041775" cy="2634627"/>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9"/>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53EB42AB-5126-834D-9197-EEAC8E84705E}"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CEC25B2C-A83C-F441-B575-D1E3A2980243}" type="slidenum">
              <a:rPr lang="ru-RU" smtClean="0"/>
              <a:pPr/>
              <a:t>‹#›</a:t>
            </a:fld>
            <a:endParaRPr lang="ru-RU" dirty="0"/>
          </a:p>
        </p:txBody>
      </p:sp>
    </p:spTree>
    <p:extLst>
      <p:ext uri="{BB962C8B-B14F-4D97-AF65-F5344CB8AC3E}">
        <p14:creationId xmlns:p14="http://schemas.microsoft.com/office/powerpoint/2010/main" val="829405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3EB42AB-5126-834D-9197-EEAC8E84705E}"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CEC25B2C-A83C-F441-B575-D1E3A2980243}" type="slidenum">
              <a:rPr lang="ru-RU" smtClean="0"/>
              <a:pPr/>
              <a:t>‹#›</a:t>
            </a:fld>
            <a:endParaRPr lang="ru-RU" dirty="0"/>
          </a:p>
        </p:txBody>
      </p:sp>
    </p:spTree>
    <p:extLst>
      <p:ext uri="{BB962C8B-B14F-4D97-AF65-F5344CB8AC3E}">
        <p14:creationId xmlns:p14="http://schemas.microsoft.com/office/powerpoint/2010/main" val="1173020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4"/>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53EB42AB-5126-834D-9197-EEAC8E84705E}"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CEC25B2C-A83C-F441-B575-D1E3A2980243}" type="slidenum">
              <a:rPr lang="ru-RU" smtClean="0"/>
              <a:pPr/>
              <a:t>‹#›</a:t>
            </a:fld>
            <a:endParaRPr lang="ru-RU" dirty="0"/>
          </a:p>
        </p:txBody>
      </p:sp>
    </p:spTree>
    <p:extLst>
      <p:ext uri="{BB962C8B-B14F-4D97-AF65-F5344CB8AC3E}">
        <p14:creationId xmlns:p14="http://schemas.microsoft.com/office/powerpoint/2010/main" val="25286252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09600" y="1600204"/>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600204"/>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53EB42AB-5126-834D-9197-EEAC8E84705E}" type="datetimeFigureOut">
              <a:rPr lang="ru-RU" smtClean="0"/>
              <a:pPr/>
              <a:t>04.11.2020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CEC25B2C-A83C-F441-B575-D1E3A2980243}" type="slidenum">
              <a:rPr lang="ru-RU" smtClean="0"/>
              <a:pPr/>
              <a:t>‹#›</a:t>
            </a:fld>
            <a:endParaRPr lang="ru-RU" dirty="0"/>
          </a:p>
        </p:txBody>
      </p:sp>
    </p:spTree>
    <p:extLst>
      <p:ext uri="{BB962C8B-B14F-4D97-AF65-F5344CB8AC3E}">
        <p14:creationId xmlns:p14="http://schemas.microsoft.com/office/powerpoint/2010/main" val="3673393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7"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53EB42AB-5126-834D-9197-EEAC8E84705E}" type="datetimeFigureOut">
              <a:rPr lang="ru-RU" smtClean="0"/>
              <a:pPr/>
              <a:t>04.11.2020</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CEC25B2C-A83C-F441-B575-D1E3A2980243}" type="slidenum">
              <a:rPr lang="ru-RU" smtClean="0"/>
              <a:pPr/>
              <a:t>‹#›</a:t>
            </a:fld>
            <a:endParaRPr lang="ru-RU" dirty="0"/>
          </a:p>
        </p:txBody>
      </p:sp>
    </p:spTree>
    <p:extLst>
      <p:ext uri="{BB962C8B-B14F-4D97-AF65-F5344CB8AC3E}">
        <p14:creationId xmlns:p14="http://schemas.microsoft.com/office/powerpoint/2010/main" val="1945067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53EB42AB-5126-834D-9197-EEAC8E84705E}" type="datetimeFigureOut">
              <a:rPr lang="ru-RU" smtClean="0"/>
              <a:pPr/>
              <a:t>04.11.2020</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CEC25B2C-A83C-F441-B575-D1E3A2980243}" type="slidenum">
              <a:rPr lang="ru-RU" smtClean="0"/>
              <a:pPr/>
              <a:t>‹#›</a:t>
            </a:fld>
            <a:endParaRPr lang="ru-RU" dirty="0"/>
          </a:p>
        </p:txBody>
      </p:sp>
    </p:spTree>
    <p:extLst>
      <p:ext uri="{BB962C8B-B14F-4D97-AF65-F5344CB8AC3E}">
        <p14:creationId xmlns:p14="http://schemas.microsoft.com/office/powerpoint/2010/main" val="2198490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3EB42AB-5126-834D-9197-EEAC8E84705E}" type="datetimeFigureOut">
              <a:rPr lang="ru-RU" smtClean="0"/>
              <a:pPr/>
              <a:t>04.11.2020</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CEC25B2C-A83C-F441-B575-D1E3A2980243}" type="slidenum">
              <a:rPr lang="ru-RU" smtClean="0"/>
              <a:pPr/>
              <a:t>‹#›</a:t>
            </a:fld>
            <a:endParaRPr lang="ru-RU" dirty="0"/>
          </a:p>
        </p:txBody>
      </p:sp>
    </p:spTree>
    <p:extLst>
      <p:ext uri="{BB962C8B-B14F-4D97-AF65-F5344CB8AC3E}">
        <p14:creationId xmlns:p14="http://schemas.microsoft.com/office/powerpoint/2010/main" val="2985645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2"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53EB42AB-5126-834D-9197-EEAC8E84705E}" type="datetimeFigureOut">
              <a:rPr lang="ru-RU" smtClean="0"/>
              <a:pPr/>
              <a:t>04.11.2020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CEC25B2C-A83C-F441-B575-D1E3A2980243}" type="slidenum">
              <a:rPr lang="ru-RU" smtClean="0"/>
              <a:pPr/>
              <a:t>‹#›</a:t>
            </a:fld>
            <a:endParaRPr lang="ru-RU" dirty="0"/>
          </a:p>
        </p:txBody>
      </p:sp>
    </p:spTree>
    <p:extLst>
      <p:ext uri="{BB962C8B-B14F-4D97-AF65-F5344CB8AC3E}">
        <p14:creationId xmlns:p14="http://schemas.microsoft.com/office/powerpoint/2010/main" val="3755600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53EB42AB-5126-834D-9197-EEAC8E84705E}" type="datetimeFigureOut">
              <a:rPr lang="ru-RU" smtClean="0"/>
              <a:pPr/>
              <a:t>04.11.2020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CEC25B2C-A83C-F441-B575-D1E3A2980243}" type="slidenum">
              <a:rPr lang="ru-RU" smtClean="0"/>
              <a:pPr/>
              <a:t>‹#›</a:t>
            </a:fld>
            <a:endParaRPr lang="ru-RU" dirty="0"/>
          </a:p>
        </p:txBody>
      </p:sp>
    </p:spTree>
    <p:extLst>
      <p:ext uri="{BB962C8B-B14F-4D97-AF65-F5344CB8AC3E}">
        <p14:creationId xmlns:p14="http://schemas.microsoft.com/office/powerpoint/2010/main" val="1911141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3EB42AB-5126-834D-9197-EEAC8E84705E}"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CEC25B2C-A83C-F441-B575-D1E3A2980243}" type="slidenum">
              <a:rPr lang="ru-RU" smtClean="0"/>
              <a:pPr/>
              <a:t>‹#›</a:t>
            </a:fld>
            <a:endParaRPr lang="ru-RU" dirty="0"/>
          </a:p>
        </p:txBody>
      </p:sp>
    </p:spTree>
    <p:extLst>
      <p:ext uri="{BB962C8B-B14F-4D97-AF65-F5344CB8AC3E}">
        <p14:creationId xmlns:p14="http://schemas.microsoft.com/office/powerpoint/2010/main" val="3537600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42"/>
            <a:ext cx="27432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09600" y="274642"/>
            <a:ext cx="80772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3EB42AB-5126-834D-9197-EEAC8E84705E}"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CEC25B2C-A83C-F441-B575-D1E3A2980243}" type="slidenum">
              <a:rPr lang="ru-RU" smtClean="0"/>
              <a:pPr/>
              <a:t>‹#›</a:t>
            </a:fld>
            <a:endParaRPr lang="ru-RU" dirty="0"/>
          </a:p>
        </p:txBody>
      </p:sp>
    </p:spTree>
    <p:extLst>
      <p:ext uri="{BB962C8B-B14F-4D97-AF65-F5344CB8AC3E}">
        <p14:creationId xmlns:p14="http://schemas.microsoft.com/office/powerpoint/2010/main" val="2107747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4"/>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B42AB-5126-834D-9197-EEAC8E84705E}" type="datetimeFigureOut">
              <a:rPr lang="ru-RU" smtClean="0"/>
              <a:pPr/>
              <a:t>04.11.2020</a:t>
            </a:fld>
            <a:endParaRPr lang="ru-RU" dirty="0"/>
          </a:p>
        </p:txBody>
      </p:sp>
      <p:sp>
        <p:nvSpPr>
          <p:cNvPr id="5" name="Нижний колонтитул 4"/>
          <p:cNvSpPr>
            <a:spLocks noGrp="1"/>
          </p:cNvSpPr>
          <p:nvPr>
            <p:ph type="ftr" sz="quarter" idx="3"/>
          </p:nvPr>
        </p:nvSpPr>
        <p:spPr>
          <a:xfrm>
            <a:off x="3124200" y="6356354"/>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4"/>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C25B2C-A83C-F441-B575-D1E3A2980243}" type="slidenum">
              <a:rPr lang="ru-RU" smtClean="0"/>
              <a:pPr/>
              <a:t>‹#›</a:t>
            </a:fld>
            <a:endParaRPr lang="ru-RU" dirty="0"/>
          </a:p>
        </p:txBody>
      </p:sp>
      <p:sp>
        <p:nvSpPr>
          <p:cNvPr id="7" name="TextBox 6"/>
          <p:cNvSpPr txBox="1"/>
          <p:nvPr userDrawn="1"/>
        </p:nvSpPr>
        <p:spPr>
          <a:xfrm>
            <a:off x="8718847" y="4100879"/>
            <a:ext cx="461665" cy="2784505"/>
          </a:xfrm>
          <a:prstGeom prst="rect">
            <a:avLst/>
          </a:prstGeom>
          <a:noFill/>
        </p:spPr>
        <p:txBody>
          <a:bodyPr vert="vert270" wrap="square" rtlCol="0">
            <a:spAutoFit/>
          </a:bodyPr>
          <a:lstStyle/>
          <a:p>
            <a:pPr algn="l"/>
            <a:r>
              <a:rPr lang="en-US" dirty="0">
                <a:solidFill>
                  <a:srgbClr val="0070C0"/>
                </a:solidFill>
                <a:effectLst>
                  <a:outerShdw blurRad="38100" dist="38100" dir="2700000" algn="tl">
                    <a:srgbClr val="000000">
                      <a:alpha val="43137"/>
                    </a:srgbClr>
                  </a:outerShdw>
                </a:effectLst>
                <a:latin typeface="Kunstler Script" pitchFamily="66" charset="0"/>
              </a:rPr>
              <a:t>by Bodauova A</a:t>
            </a:r>
            <a:endParaRPr lang="ru-RU"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563502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2.png"/><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5.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46861" y="1539066"/>
            <a:ext cx="8087539" cy="3246294"/>
          </a:xfrm>
        </p:spPr>
        <p:txBody>
          <a:bodyPr>
            <a:noAutofit/>
          </a:bodyPr>
          <a:lstStyle/>
          <a:p>
            <a:r>
              <a:rPr lang="ru-RU" sz="4800" dirty="0">
                <a:solidFill>
                  <a:srgbClr val="0070C0"/>
                </a:solidFill>
                <a:effectLst>
                  <a:outerShdw blurRad="38100" dist="38100" dir="2700000" algn="tl">
                    <a:srgbClr val="000000">
                      <a:alpha val="43137"/>
                    </a:srgbClr>
                  </a:outerShdw>
                </a:effectLst>
                <a:latin typeface="Times New Roman" pitchFamily="18" charset="0"/>
                <a:cs typeface="Times New Roman" pitchFamily="18" charset="0"/>
              </a:rPr>
              <a:t>4. ПОЧВА НАШЕГО КРАЯ</a:t>
            </a:r>
          </a:p>
        </p:txBody>
      </p:sp>
      <p:graphicFrame>
        <p:nvGraphicFramePr>
          <p:cNvPr id="5" name="Object 5"/>
          <p:cNvGraphicFramePr>
            <a:graphicFrameLocks noChangeAspect="1"/>
          </p:cNvGraphicFramePr>
          <p:nvPr/>
        </p:nvGraphicFramePr>
        <p:xfrm>
          <a:off x="179512" y="5805264"/>
          <a:ext cx="762000" cy="923925"/>
        </p:xfrm>
        <a:graphic>
          <a:graphicData uri="http://schemas.openxmlformats.org/presentationml/2006/ole">
            <mc:AlternateContent xmlns:mc="http://schemas.openxmlformats.org/markup-compatibility/2006">
              <mc:Choice xmlns:v="urn:schemas-microsoft-com:vml" Requires="v">
                <p:oleObj spid="_x0000_s1029" name="CorelDRAW" r:id="rId3" imgW="1737899" imgH="2127420" progId="CorelDraw.Graphic.16">
                  <p:embed/>
                </p:oleObj>
              </mc:Choice>
              <mc:Fallback>
                <p:oleObj name="CorelDRAW" r:id="rId3" imgW="1737899" imgH="2127420" progId="CorelDraw.Graphic.16">
                  <p:embed/>
                  <p:pic>
                    <p:nvPicPr>
                      <p:cNvPr id="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5805264"/>
                        <a:ext cx="762000" cy="923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p:cNvSpPr txBox="1"/>
          <p:nvPr/>
        </p:nvSpPr>
        <p:spPr>
          <a:xfrm>
            <a:off x="1763688" y="6021288"/>
            <a:ext cx="7200800" cy="690638"/>
          </a:xfrm>
          <a:prstGeom prst="rect">
            <a:avLst/>
          </a:prstGeom>
          <a:noFill/>
        </p:spPr>
        <p:txBody>
          <a:bodyPr wrap="square" rtlCol="0">
            <a:spAutoFit/>
          </a:bodyPr>
          <a:lstStyle/>
          <a:p>
            <a:pPr>
              <a:lnSpc>
                <a:spcPct val="80000"/>
              </a:lnSpc>
              <a:spcBef>
                <a:spcPts val="600"/>
              </a:spcBef>
            </a:pPr>
            <a:r>
              <a:rPr lang="kk-KZ" sz="1400" dirty="0">
                <a:latin typeface="Times New Roman" pitchFamily="18" charset="0"/>
                <a:cs typeface="Times New Roman" pitchFamily="18" charset="0"/>
              </a:rPr>
              <a:t>ОФ “Центр “Содействие устойчивому развитию”</a:t>
            </a:r>
          </a:p>
          <a:p>
            <a:pPr>
              <a:lnSpc>
                <a:spcPct val="80000"/>
              </a:lnSpc>
              <a:spcBef>
                <a:spcPts val="600"/>
              </a:spcBef>
            </a:pPr>
            <a:r>
              <a:rPr lang="kk-KZ" sz="1400" dirty="0">
                <a:latin typeface="Times New Roman" pitchFamily="18" charset="0"/>
                <a:cs typeface="Times New Roman" pitchFamily="18" charset="0"/>
              </a:rPr>
              <a:t>ГУ “Управление природных ресурсов и регулирования природопользования акимата Мангистауской области”</a:t>
            </a:r>
            <a:endParaRPr lang="ru-RU" sz="1400" dirty="0">
              <a:latin typeface="Times New Roman" pitchFamily="18" charset="0"/>
              <a:cs typeface="Times New Roman" pitchFamily="18" charset="0"/>
            </a:endParaRPr>
          </a:p>
        </p:txBody>
      </p:sp>
      <p:pic>
        <p:nvPicPr>
          <p:cNvPr id="7" name="Picture 7"/>
          <p:cNvPicPr>
            <a:picLocks noChangeAspect="1" noChangeArrowheads="1"/>
          </p:cNvPicPr>
          <p:nvPr/>
        </p:nvPicPr>
        <p:blipFill>
          <a:blip r:embed="rId5" cstate="print"/>
          <a:srcRect/>
          <a:stretch>
            <a:fillRect/>
          </a:stretch>
        </p:blipFill>
        <p:spPr bwMode="auto">
          <a:xfrm>
            <a:off x="1115616" y="5949280"/>
            <a:ext cx="576064" cy="739344"/>
          </a:xfrm>
          <a:prstGeom prst="rect">
            <a:avLst/>
          </a:prstGeom>
          <a:noFill/>
          <a:ln w="9525">
            <a:noFill/>
            <a:miter lim="800000"/>
            <a:headEnd/>
            <a:tailEnd/>
          </a:ln>
        </p:spPr>
      </p:pic>
      <p:sp>
        <p:nvSpPr>
          <p:cNvPr id="8" name="Подзаголовок 2"/>
          <p:cNvSpPr txBox="1">
            <a:spLocks/>
          </p:cNvSpPr>
          <p:nvPr/>
        </p:nvSpPr>
        <p:spPr>
          <a:xfrm>
            <a:off x="179512" y="332656"/>
            <a:ext cx="8640960" cy="815208"/>
          </a:xfrm>
          <a:prstGeom prst="rect">
            <a:avLst/>
          </a:prstGeom>
        </p:spPr>
        <p:txBody>
          <a:bodyPr vert="horz" lIns="91440" tIns="45720" rIns="91440" bIns="45720" rtlCol="0">
            <a:normAutofit/>
          </a:bodyPr>
          <a:lstStyle/>
          <a:p>
            <a:pPr lvl="0" algn="ctr" defTabSz="914400">
              <a:spcBef>
                <a:spcPct val="20000"/>
              </a:spcBef>
              <a:defRPr/>
            </a:pPr>
            <a:r>
              <a:rPr lang="kk-KZ" sz="2000" dirty="0">
                <a:solidFill>
                  <a:srgbClr val="0070C0"/>
                </a:solidFill>
                <a:effectLst>
                  <a:outerShdw blurRad="38100" dist="38100" dir="2700000" algn="tl">
                    <a:srgbClr val="000000">
                      <a:alpha val="43137"/>
                    </a:srgbClr>
                  </a:outerShdw>
                </a:effectLst>
                <a:latin typeface="Times New Roman" pitchFamily="18" charset="0"/>
                <a:cs typeface="Times New Roman" pitchFamily="18" charset="0"/>
              </a:rPr>
              <a:t>Демонстрационный материал к учебно-методическому пособию </a:t>
            </a:r>
          </a:p>
          <a:p>
            <a:pPr lvl="0" algn="ctr" defTabSz="914400">
              <a:spcBef>
                <a:spcPct val="20000"/>
              </a:spcBef>
              <a:defRPr/>
            </a:pPr>
            <a:r>
              <a:rPr lang="ru-RU" sz="2000" dirty="0">
                <a:solidFill>
                  <a:srgbClr val="0070C0"/>
                </a:solidFill>
                <a:effectLst>
                  <a:outerShdw blurRad="38100" dist="38100" dir="2700000" algn="tl">
                    <a:srgbClr val="000000">
                      <a:alpha val="43137"/>
                    </a:srgbClr>
                  </a:outerShdw>
                </a:effectLst>
                <a:latin typeface="Times New Roman" pitchFamily="18" charset="0"/>
                <a:cs typeface="Times New Roman" pitchFamily="18" charset="0"/>
              </a:rPr>
              <a:t>для средних классов средней школы</a:t>
            </a:r>
            <a:r>
              <a:rPr lang="kk-KZ" sz="2000" dirty="0">
                <a:solidFill>
                  <a:srgbClr val="0070C0"/>
                </a:solidFill>
                <a:effectLst>
                  <a:outerShdw blurRad="38100" dist="38100" dir="2700000" algn="tl">
                    <a:srgbClr val="000000">
                      <a:alpha val="43137"/>
                    </a:srgbClr>
                  </a:outerShdw>
                </a:effectLst>
                <a:latin typeface="Times New Roman" pitchFamily="18" charset="0"/>
                <a:cs typeface="Times New Roman" pitchFamily="18" charset="0"/>
              </a:rPr>
              <a:t> “Экология окружающий среды”</a:t>
            </a:r>
            <a:endParaRPr lang="ru-RU" sz="2000" dirty="0">
              <a:solidFill>
                <a:srgbClr val="0070C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3585121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19871"/>
          </a:xfrm>
          <a:prstGeom prst="round2DiagRect">
            <a:avLst/>
          </a:prstGeom>
        </p:spPr>
        <p:style>
          <a:lnRef idx="1">
            <a:schemeClr val="accent3"/>
          </a:lnRef>
          <a:fillRef idx="2">
            <a:schemeClr val="accent3"/>
          </a:fillRef>
          <a:effectRef idx="1">
            <a:schemeClr val="accent3"/>
          </a:effectRef>
          <a:fontRef idx="minor">
            <a:schemeClr val="dk1"/>
          </a:fontRef>
        </p:style>
        <p:txBody>
          <a:bodyPr>
            <a:normAutofit/>
          </a:bodyPr>
          <a:lstStyle/>
          <a:p>
            <a:r>
              <a:rPr lang="ru-RU" sz="3600"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Почва – уникальный природный ресурс! </a:t>
            </a:r>
          </a:p>
        </p:txBody>
      </p:sp>
      <p:sp>
        <p:nvSpPr>
          <p:cNvPr id="3" name="Скругленный прямоугольник 2"/>
          <p:cNvSpPr/>
          <p:nvPr/>
        </p:nvSpPr>
        <p:spPr>
          <a:xfrm>
            <a:off x="457200" y="1288474"/>
            <a:ext cx="8229600" cy="522316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lvl="0" algn="just"/>
            <a:r>
              <a:rPr lang="ru-RU" sz="2800" dirty="0">
                <a:latin typeface="Times New Roman" pitchFamily="18" charset="0"/>
                <a:cs typeface="Times New Roman" pitchFamily="18" charset="0"/>
              </a:rPr>
              <a:t>В природе почва выполняет очень важную санитарную функцию. Прежде всего, она обеспечивает освобождение природной среды от отходов жизнедеятельности путём их разложения. Если бы этого не происходило, то поверхность Земли за относительно короткое время оказалась бы покрытой остатками растений и животных </a:t>
            </a:r>
          </a:p>
          <a:p>
            <a:pPr lvl="0" algn="just"/>
            <a:endParaRPr lang="ru-RU" sz="2400" dirty="0">
              <a:latin typeface="Times New Roman" pitchFamily="18" charset="0"/>
              <a:cs typeface="Times New Roman" pitchFamily="18" charset="0"/>
            </a:endParaRPr>
          </a:p>
          <a:p>
            <a:pPr lvl="0" algn="just"/>
            <a:endParaRPr lang="ru-RU" sz="2400" dirty="0">
              <a:latin typeface="Times New Roman" pitchFamily="18" charset="0"/>
              <a:cs typeface="Times New Roman" pitchFamily="18" charset="0"/>
            </a:endParaRPr>
          </a:p>
          <a:p>
            <a:pPr lvl="0" algn="just"/>
            <a:endParaRPr lang="ru-RU" sz="2400" dirty="0">
              <a:latin typeface="Times New Roman" pitchFamily="18" charset="0"/>
              <a:cs typeface="Times New Roman" pitchFamily="18" charset="0"/>
            </a:endParaRPr>
          </a:p>
          <a:p>
            <a:pPr algn="ctr"/>
            <a:endParaRPr lang="ru-RU" dirty="0">
              <a:latin typeface="Times New Roman" pitchFamily="18" charset="0"/>
              <a:cs typeface="Times New Roman" pitchFamily="18" charset="0"/>
            </a:endParaRPr>
          </a:p>
        </p:txBody>
      </p:sp>
      <p:pic>
        <p:nvPicPr>
          <p:cNvPr id="3074" name="Picture 2" descr="http://www.green-sochi.ru/userdata/images/Biogumus/001.jpg"/>
          <p:cNvPicPr>
            <a:picLocks noChangeArrowheads="1"/>
          </p:cNvPicPr>
          <p:nvPr/>
        </p:nvPicPr>
        <p:blipFill>
          <a:blip r:embed="rId2">
            <a:extLst>
              <a:ext uri="{28A0092B-C50C-407E-A947-70E740481C1C}">
                <a14:useLocalDpi xmlns:a14="http://schemas.microsoft.com/office/drawing/2010/main" val="0"/>
              </a:ext>
            </a:extLst>
          </a:blip>
          <a:srcRect t="-1064" r="-307" b="-1401"/>
          <a:stretch>
            <a:fillRect/>
          </a:stretch>
        </p:blipFill>
        <p:spPr bwMode="auto">
          <a:xfrm>
            <a:off x="4431324" y="4599709"/>
            <a:ext cx="3895258" cy="1911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97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barn(inVertical)">
                                      <p:cBhvr>
                                        <p:cTn id="1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82456"/>
            <a:ext cx="8229600" cy="1143000"/>
          </a:xfrm>
        </p:spPr>
        <p:txBody>
          <a:bodyPr>
            <a:noAutofit/>
          </a:bodyPr>
          <a:lstStyle/>
          <a:p>
            <a:r>
              <a:rPr lang="ru-RU" sz="3600"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Что мы можем сделать, чтобы защитить почву?</a:t>
            </a:r>
          </a:p>
        </p:txBody>
      </p:sp>
      <p:sp>
        <p:nvSpPr>
          <p:cNvPr id="4" name="Загнутый угол 3"/>
          <p:cNvSpPr/>
          <p:nvPr/>
        </p:nvSpPr>
        <p:spPr>
          <a:xfrm>
            <a:off x="637309" y="1884218"/>
            <a:ext cx="8049491" cy="4544291"/>
          </a:xfrm>
          <a:prstGeom prst="foldedCorner">
            <a:avLst/>
          </a:prstGeom>
        </p:spPr>
        <p:style>
          <a:lnRef idx="1">
            <a:schemeClr val="accent2"/>
          </a:lnRef>
          <a:fillRef idx="2">
            <a:schemeClr val="accent2"/>
          </a:fillRef>
          <a:effectRef idx="1">
            <a:schemeClr val="accent2"/>
          </a:effectRef>
          <a:fontRef idx="minor">
            <a:schemeClr val="dk1"/>
          </a:fontRef>
        </p:style>
        <p:txBody>
          <a:bodyPr rtlCol="0" anchor="ctr"/>
          <a:lstStyle/>
          <a:p>
            <a:r>
              <a:rPr lang="ru-RU" sz="2400" dirty="0">
                <a:latin typeface="Times New Roman" pitchFamily="18" charset="0"/>
                <a:cs typeface="Times New Roman" pitchFamily="18" charset="0"/>
              </a:rPr>
              <a:t>Например, можно сажать лесные полосы, зимой проводить снегозадержание. Продолжите список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3074053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Объект 6"/>
          <p:cNvGraphicFramePr>
            <a:graphicFrameLocks noGrp="1"/>
          </p:cNvGraphicFramePr>
          <p:nvPr>
            <p:ph sz="half" idx="2"/>
            <p:extLst>
              <p:ext uri="{D42A27DB-BD31-4B8C-83A1-F6EECF244321}">
                <p14:modId xmlns:p14="http://schemas.microsoft.com/office/powerpoint/2010/main" val="131934519"/>
              </p:ext>
            </p:extLst>
          </p:nvPr>
        </p:nvGraphicFramePr>
        <p:xfrm>
          <a:off x="457200" y="789709"/>
          <a:ext cx="4040188" cy="53364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Схема 7"/>
          <p:cNvGraphicFramePr/>
          <p:nvPr>
            <p:extLst>
              <p:ext uri="{D42A27DB-BD31-4B8C-83A1-F6EECF244321}">
                <p14:modId xmlns:p14="http://schemas.microsoft.com/office/powerpoint/2010/main" val="665851557"/>
              </p:ext>
            </p:extLst>
          </p:nvPr>
        </p:nvGraphicFramePr>
        <p:xfrm>
          <a:off x="4645027" y="526473"/>
          <a:ext cx="4041775" cy="281247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Объект 8"/>
          <p:cNvGraphicFramePr>
            <a:graphicFrameLocks noGrp="1"/>
          </p:cNvGraphicFramePr>
          <p:nvPr>
            <p:ph sz="quarter" idx="4"/>
            <p:extLst>
              <p:ext uri="{D42A27DB-BD31-4B8C-83A1-F6EECF244321}">
                <p14:modId xmlns:p14="http://schemas.microsoft.com/office/powerpoint/2010/main" val="1040540296"/>
              </p:ext>
            </p:extLst>
          </p:nvPr>
        </p:nvGraphicFramePr>
        <p:xfrm>
          <a:off x="4645027" y="3491345"/>
          <a:ext cx="4041775" cy="277091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2460478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inVertical)">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Graphic spid="8" grpId="0">
        <p:bldAsOne/>
      </p:bldGraphic>
      <p:bldGraphic spid="9"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457200" y="535259"/>
            <a:ext cx="8229600" cy="5965902"/>
          </a:xfrm>
          <a:prstGeom prst="verticalScroll">
            <a:avLst/>
          </a:prstGeom>
        </p:spPr>
        <p:style>
          <a:lnRef idx="1">
            <a:schemeClr val="accent5"/>
          </a:lnRef>
          <a:fillRef idx="2">
            <a:schemeClr val="accent5"/>
          </a:fillRef>
          <a:effectRef idx="1">
            <a:schemeClr val="accent5"/>
          </a:effectRef>
          <a:fontRef idx="minor">
            <a:schemeClr val="dk1"/>
          </a:fontRef>
        </p:style>
        <p:txBody>
          <a:bodyPr>
            <a:noAutofit/>
          </a:bodyPr>
          <a:lstStyle/>
          <a:p>
            <a:r>
              <a:rPr lang="ru-RU" sz="3000" dirty="0">
                <a:latin typeface="Times New Roman" pitchFamily="18" charset="0"/>
                <a:cs typeface="Times New Roman" pitchFamily="18" charset="0"/>
              </a:rPr>
              <a:t>Мы не наследовали землю у наших родителей, а взяли ее в долг у наших детей", - гласит древняя индийская мудрость. Вызывая деградацию почв небрежной эксплуатацией в сельском хозяйстве или любыми техногенными воздействиями в процессе своей хозяйственной деятельности, мы наносим урон благосостоянию будущих поколений</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Какие действия человека несут угрозу почве. Что именно происходит с почвой в каждом из этих случаев? </a:t>
            </a:r>
          </a:p>
        </p:txBody>
      </p:sp>
      <p:pic>
        <p:nvPicPr>
          <p:cNvPr id="7" name="Рисунок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59849"/>
            <a:ext cx="4267200" cy="231640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4209085"/>
            <a:ext cx="4267200" cy="2274842"/>
          </a:xfrm>
          <a:prstGeom prst="rect">
            <a:avLst/>
          </a:prstGeom>
          <a:noFill/>
          <a:extLst>
            <a:ext uri="{909E8E84-426E-40DD-AFC4-6F175D3DCCD1}">
              <a14:hiddenFill xmlns:a14="http://schemas.microsoft.com/office/drawing/2010/main">
                <a:solidFill>
                  <a:srgbClr val="FFFFFF"/>
                </a:solidFill>
              </a14:hiddenFill>
            </a:ext>
          </a:extLst>
        </p:spPr>
      </p:pic>
      <p:sp>
        <p:nvSpPr>
          <p:cNvPr id="9" name="Скругленная прямоугольная выноска 8"/>
          <p:cNvSpPr/>
          <p:nvPr/>
        </p:nvSpPr>
        <p:spPr>
          <a:xfrm>
            <a:off x="5292436" y="1939636"/>
            <a:ext cx="3297382" cy="1828800"/>
          </a:xfrm>
          <a:prstGeom prst="wedgeRoundRectCallout">
            <a:avLst>
              <a:gd name="adj1" fmla="val -62009"/>
              <a:gd name="adj2" fmla="val 2651"/>
              <a:gd name="adj3" fmla="val 1666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dirty="0">
                <a:latin typeface="Times New Roman" pitchFamily="18" charset="0"/>
                <a:cs typeface="Times New Roman" pitchFamily="18" charset="0"/>
              </a:rPr>
              <a:t>УНИЧТОЖЕНИЕ ПОЧВЫ</a:t>
            </a:r>
          </a:p>
        </p:txBody>
      </p:sp>
      <p:sp>
        <p:nvSpPr>
          <p:cNvPr id="10" name="Скругленная прямоугольная выноска 9"/>
          <p:cNvSpPr/>
          <p:nvPr/>
        </p:nvSpPr>
        <p:spPr>
          <a:xfrm>
            <a:off x="5292436" y="4419599"/>
            <a:ext cx="3186546" cy="1856509"/>
          </a:xfrm>
          <a:prstGeom prst="wedgeRoundRectCallout">
            <a:avLst>
              <a:gd name="adj1" fmla="val -64366"/>
              <a:gd name="adj2" fmla="val 1272"/>
              <a:gd name="adj3" fmla="val 1666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dirty="0">
                <a:latin typeface="Times New Roman" pitchFamily="18" charset="0"/>
                <a:cs typeface="Times New Roman" pitchFamily="18" charset="0"/>
              </a:rPr>
              <a:t>РАЗРУШЕНИЕ ПОЧВЫ ВЕТРОМ И ПОТОКАМИ ВОДЫ</a:t>
            </a:r>
          </a:p>
        </p:txBody>
      </p:sp>
    </p:spTree>
    <p:extLst>
      <p:ext uri="{BB962C8B-B14F-4D97-AF65-F5344CB8AC3E}">
        <p14:creationId xmlns:p14="http://schemas.microsoft.com/office/powerpoint/2010/main" val="1704111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 calcmode="lin" valueType="num">
                                      <p:cBhvr>
                                        <p:cTn id="21" dur="1000" fill="hold"/>
                                        <p:tgtEl>
                                          <p:spTgt spid="9"/>
                                        </p:tgtEl>
                                        <p:attrNameLst>
                                          <p:attrName>style.rotation</p:attrName>
                                        </p:attrNameLst>
                                      </p:cBhvr>
                                      <p:tavLst>
                                        <p:tav tm="0">
                                          <p:val>
                                            <p:fltVal val="90"/>
                                          </p:val>
                                        </p:tav>
                                        <p:tav tm="100000">
                                          <p:val>
                                            <p:fltVal val="0"/>
                                          </p:val>
                                        </p:tav>
                                      </p:tavLst>
                                    </p:anim>
                                    <p:animEffect transition="in" filter="fad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1000" fill="hold"/>
                                        <p:tgtEl>
                                          <p:spTgt spid="10"/>
                                        </p:tgtEl>
                                        <p:attrNameLst>
                                          <p:attrName>ppt_w</p:attrName>
                                        </p:attrNameLst>
                                      </p:cBhvr>
                                      <p:tavLst>
                                        <p:tav tm="0">
                                          <p:val>
                                            <p:fltVal val="0"/>
                                          </p:val>
                                        </p:tav>
                                        <p:tav tm="100000">
                                          <p:val>
                                            <p:strVal val="#ppt_w"/>
                                          </p:val>
                                        </p:tav>
                                      </p:tavLst>
                                    </p:anim>
                                    <p:anim calcmode="lin" valueType="num">
                                      <p:cBhvr>
                                        <p:cTn id="35" dur="1000" fill="hold"/>
                                        <p:tgtEl>
                                          <p:spTgt spid="10"/>
                                        </p:tgtEl>
                                        <p:attrNameLst>
                                          <p:attrName>ppt_h</p:attrName>
                                        </p:attrNameLst>
                                      </p:cBhvr>
                                      <p:tavLst>
                                        <p:tav tm="0">
                                          <p:val>
                                            <p:fltVal val="0"/>
                                          </p:val>
                                        </p:tav>
                                        <p:tav tm="100000">
                                          <p:val>
                                            <p:strVal val="#ppt_h"/>
                                          </p:val>
                                        </p:tav>
                                      </p:tavLst>
                                    </p:anim>
                                    <p:anim calcmode="lin" valueType="num">
                                      <p:cBhvr>
                                        <p:cTn id="36" dur="1000" fill="hold"/>
                                        <p:tgtEl>
                                          <p:spTgt spid="10"/>
                                        </p:tgtEl>
                                        <p:attrNameLst>
                                          <p:attrName>style.rotation</p:attrName>
                                        </p:attrNameLst>
                                      </p:cBhvr>
                                      <p:tavLst>
                                        <p:tav tm="0">
                                          <p:val>
                                            <p:fltVal val="90"/>
                                          </p:val>
                                        </p:tav>
                                        <p:tav tm="100000">
                                          <p:val>
                                            <p:fltVal val="0"/>
                                          </p:val>
                                        </p:tav>
                                      </p:tavLst>
                                    </p:anim>
                                    <p:animEffect transition="in" filter="fade">
                                      <p:cBhvr>
                                        <p:cTn id="3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22"/>
          <p:cNvSpPr>
            <a:spLocks noChangeArrowheads="1"/>
          </p:cNvSpPr>
          <p:nvPr/>
        </p:nvSpPr>
        <p:spPr bwMode="auto">
          <a:xfrm>
            <a:off x="968189" y="18310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endParaRPr lang="ru-RU" dirty="0"/>
          </a:p>
        </p:txBody>
      </p:sp>
      <p:sp>
        <p:nvSpPr>
          <p:cNvPr id="24" name="Rectangle 31"/>
          <p:cNvSpPr>
            <a:spLocks noChangeArrowheads="1"/>
          </p:cNvSpPr>
          <p:nvPr/>
        </p:nvSpPr>
        <p:spPr bwMode="auto">
          <a:xfrm>
            <a:off x="1083391" y="1899644"/>
            <a:ext cx="1111738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endParaRPr lang="ru-RU" dirty="0"/>
          </a:p>
        </p:txBody>
      </p:sp>
      <p:sp>
        <p:nvSpPr>
          <p:cNvPr id="25" name="Rectangle 33"/>
          <p:cNvSpPr>
            <a:spLocks noChangeArrowheads="1"/>
          </p:cNvSpPr>
          <p:nvPr/>
        </p:nvSpPr>
        <p:spPr bwMode="auto">
          <a:xfrm>
            <a:off x="1083389" y="339228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endParaRPr lang="ru-RU" dirty="0"/>
          </a:p>
        </p:txBody>
      </p:sp>
      <p:pic>
        <p:nvPicPr>
          <p:cNvPr id="2080" name="Picture 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045" y="838511"/>
            <a:ext cx="4143569" cy="2361889"/>
          </a:xfrm>
          <a:prstGeom prst="rect">
            <a:avLst/>
          </a:prstGeom>
          <a:noFill/>
          <a:extLst>
            <a:ext uri="{909E8E84-426E-40DD-AFC4-6F175D3DCCD1}">
              <a14:hiddenFill xmlns:a14="http://schemas.microsoft.com/office/drawing/2010/main">
                <a:solidFill>
                  <a:srgbClr val="FFFFFF"/>
                </a:solidFill>
              </a14:hiddenFill>
            </a:ext>
          </a:extLst>
        </p:spPr>
      </p:pic>
      <p:pic>
        <p:nvPicPr>
          <p:cNvPr id="2082" name="Рисунок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046" y="3920836"/>
            <a:ext cx="4143568" cy="2410887"/>
          </a:xfrm>
          <a:prstGeom prst="rect">
            <a:avLst/>
          </a:prstGeom>
          <a:noFill/>
          <a:extLst>
            <a:ext uri="{909E8E84-426E-40DD-AFC4-6F175D3DCCD1}">
              <a14:hiddenFill xmlns:a14="http://schemas.microsoft.com/office/drawing/2010/main">
                <a:solidFill>
                  <a:srgbClr val="FFFFFF"/>
                </a:solidFill>
              </a14:hiddenFill>
            </a:ext>
          </a:extLst>
        </p:spPr>
      </p:pic>
      <p:sp>
        <p:nvSpPr>
          <p:cNvPr id="2049" name="TextBox 2048"/>
          <p:cNvSpPr txBox="1"/>
          <p:nvPr/>
        </p:nvSpPr>
        <p:spPr>
          <a:xfrm>
            <a:off x="4528614" y="6100891"/>
            <a:ext cx="3528210" cy="461665"/>
          </a:xfrm>
          <a:prstGeom prst="rect">
            <a:avLst/>
          </a:prstGeom>
          <a:noFill/>
        </p:spPr>
        <p:txBody>
          <a:bodyPr wrap="none" rtlCol="0">
            <a:spAutoFit/>
          </a:bodyPr>
          <a:lstStyle/>
          <a:p>
            <a:r>
              <a:rPr lang="ru-RU" sz="2400" dirty="0">
                <a:solidFill>
                  <a:schemeClr val="bg1"/>
                </a:solidFill>
              </a:rPr>
              <a:t>УПЛОТНЕНИЕ ПОЧВЫ</a:t>
            </a:r>
          </a:p>
        </p:txBody>
      </p:sp>
      <p:sp>
        <p:nvSpPr>
          <p:cNvPr id="3" name="TextBox 2"/>
          <p:cNvSpPr txBox="1"/>
          <p:nvPr/>
        </p:nvSpPr>
        <p:spPr>
          <a:xfrm>
            <a:off x="6899564" y="267932"/>
            <a:ext cx="1989584" cy="461665"/>
          </a:xfrm>
          <a:prstGeom prst="rect">
            <a:avLst/>
          </a:prstGeom>
          <a:noFill/>
        </p:spPr>
        <p:txBody>
          <a:bodyPr wrap="none" rtlCol="0">
            <a:spAutoFit/>
          </a:bodyPr>
          <a:lstStyle/>
          <a:p>
            <a:r>
              <a:rPr lang="ru-RU" sz="2400"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продолжение</a:t>
            </a:r>
          </a:p>
        </p:txBody>
      </p:sp>
      <p:sp>
        <p:nvSpPr>
          <p:cNvPr id="4" name="Скругленная прямоугольная выноска 3"/>
          <p:cNvSpPr/>
          <p:nvPr/>
        </p:nvSpPr>
        <p:spPr>
          <a:xfrm>
            <a:off x="5430982" y="1136074"/>
            <a:ext cx="3144982" cy="1773382"/>
          </a:xfrm>
          <a:prstGeom prst="wedgeRoundRectCallout">
            <a:avLst>
              <a:gd name="adj1" fmla="val -64643"/>
              <a:gd name="adj2" fmla="val 1748"/>
              <a:gd name="adj3" fmla="val 1666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dirty="0">
                <a:latin typeface="Times New Roman" pitchFamily="18" charset="0"/>
                <a:cs typeface="Times New Roman" pitchFamily="18" charset="0"/>
              </a:rPr>
              <a:t>ЗАГРЯЗНЕНИЕ И ЗАСОЛЕНИЕ ПОЧВЫ</a:t>
            </a:r>
          </a:p>
        </p:txBody>
      </p:sp>
      <p:sp>
        <p:nvSpPr>
          <p:cNvPr id="5" name="Скругленная прямоугольная выноска 4"/>
          <p:cNvSpPr/>
          <p:nvPr/>
        </p:nvSpPr>
        <p:spPr>
          <a:xfrm>
            <a:off x="5264726" y="4184073"/>
            <a:ext cx="3311238" cy="1916818"/>
          </a:xfrm>
          <a:prstGeom prst="wedgeRoundRectCallout">
            <a:avLst>
              <a:gd name="adj1" fmla="val -62965"/>
              <a:gd name="adj2" fmla="val 1923"/>
              <a:gd name="adj3" fmla="val 1666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dirty="0">
                <a:latin typeface="Times New Roman" pitchFamily="18" charset="0"/>
                <a:cs typeface="Times New Roman" pitchFamily="18" charset="0"/>
              </a:rPr>
              <a:t>УПЛОТНЕНИЕ ПОЧВЫ</a:t>
            </a:r>
          </a:p>
        </p:txBody>
      </p:sp>
    </p:spTree>
    <p:extLst>
      <p:ext uri="{BB962C8B-B14F-4D97-AF65-F5344CB8AC3E}">
        <p14:creationId xmlns:p14="http://schemas.microsoft.com/office/powerpoint/2010/main" val="1706417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80"/>
                                        </p:tgtEl>
                                        <p:attrNameLst>
                                          <p:attrName>style.visibility</p:attrName>
                                        </p:attrNameLst>
                                      </p:cBhvr>
                                      <p:to>
                                        <p:strVal val="visible"/>
                                      </p:to>
                                    </p:set>
                                    <p:animEffect transition="in" filter="fade">
                                      <p:cBhvr>
                                        <p:cTn id="7" dur="1000"/>
                                        <p:tgtEl>
                                          <p:spTgt spid="2080"/>
                                        </p:tgtEl>
                                      </p:cBhvr>
                                    </p:animEffect>
                                    <p:anim calcmode="lin" valueType="num">
                                      <p:cBhvr>
                                        <p:cTn id="8" dur="1000" fill="hold"/>
                                        <p:tgtEl>
                                          <p:spTgt spid="2080"/>
                                        </p:tgtEl>
                                        <p:attrNameLst>
                                          <p:attrName>ppt_x</p:attrName>
                                        </p:attrNameLst>
                                      </p:cBhvr>
                                      <p:tavLst>
                                        <p:tav tm="0">
                                          <p:val>
                                            <p:strVal val="#ppt_x"/>
                                          </p:val>
                                        </p:tav>
                                        <p:tav tm="100000">
                                          <p:val>
                                            <p:strVal val="#ppt_x"/>
                                          </p:val>
                                        </p:tav>
                                      </p:tavLst>
                                    </p:anim>
                                    <p:anim calcmode="lin" valueType="num">
                                      <p:cBhvr>
                                        <p:cTn id="9" dur="1000" fill="hold"/>
                                        <p:tgtEl>
                                          <p:spTgt spid="208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082"/>
                                        </p:tgtEl>
                                        <p:attrNameLst>
                                          <p:attrName>style.visibility</p:attrName>
                                        </p:attrNameLst>
                                      </p:cBhvr>
                                      <p:to>
                                        <p:strVal val="visible"/>
                                      </p:to>
                                    </p:set>
                                    <p:animEffect transition="in" filter="fade">
                                      <p:cBhvr>
                                        <p:cTn id="22" dur="1000"/>
                                        <p:tgtEl>
                                          <p:spTgt spid="2082"/>
                                        </p:tgtEl>
                                      </p:cBhvr>
                                    </p:animEffect>
                                    <p:anim calcmode="lin" valueType="num">
                                      <p:cBhvr>
                                        <p:cTn id="23" dur="1000" fill="hold"/>
                                        <p:tgtEl>
                                          <p:spTgt spid="2082"/>
                                        </p:tgtEl>
                                        <p:attrNameLst>
                                          <p:attrName>ppt_x</p:attrName>
                                        </p:attrNameLst>
                                      </p:cBhvr>
                                      <p:tavLst>
                                        <p:tav tm="0">
                                          <p:val>
                                            <p:strVal val="#ppt_x"/>
                                          </p:val>
                                        </p:tav>
                                        <p:tav tm="100000">
                                          <p:val>
                                            <p:strVal val="#ppt_x"/>
                                          </p:val>
                                        </p:tav>
                                      </p:tavLst>
                                    </p:anim>
                                    <p:anim calcmode="lin" valueType="num">
                                      <p:cBhvr>
                                        <p:cTn id="24" dur="1000" fill="hold"/>
                                        <p:tgtEl>
                                          <p:spTgt spid="208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1000" fill="hold"/>
                                        <p:tgtEl>
                                          <p:spTgt spid="5"/>
                                        </p:tgtEl>
                                        <p:attrNameLst>
                                          <p:attrName>ppt_w</p:attrName>
                                        </p:attrNameLst>
                                      </p:cBhvr>
                                      <p:tavLst>
                                        <p:tav tm="0">
                                          <p:val>
                                            <p:fltVal val="0"/>
                                          </p:val>
                                        </p:tav>
                                        <p:tav tm="100000">
                                          <p:val>
                                            <p:strVal val="#ppt_w"/>
                                          </p:val>
                                        </p:tav>
                                      </p:tavLst>
                                    </p:anim>
                                    <p:anim calcmode="lin" valueType="num">
                                      <p:cBhvr>
                                        <p:cTn id="30" dur="1000" fill="hold"/>
                                        <p:tgtEl>
                                          <p:spTgt spid="5"/>
                                        </p:tgtEl>
                                        <p:attrNameLst>
                                          <p:attrName>ppt_h</p:attrName>
                                        </p:attrNameLst>
                                      </p:cBhvr>
                                      <p:tavLst>
                                        <p:tav tm="0">
                                          <p:val>
                                            <p:fltVal val="0"/>
                                          </p:val>
                                        </p:tav>
                                        <p:tav tm="100000">
                                          <p:val>
                                            <p:strVal val="#ppt_h"/>
                                          </p:val>
                                        </p:tav>
                                      </p:tavLst>
                                    </p:anim>
                                    <p:anim calcmode="lin" valueType="num">
                                      <p:cBhvr>
                                        <p:cTn id="31" dur="1000" fill="hold"/>
                                        <p:tgtEl>
                                          <p:spTgt spid="5"/>
                                        </p:tgtEl>
                                        <p:attrNameLst>
                                          <p:attrName>style.rotation</p:attrName>
                                        </p:attrNameLst>
                                      </p:cBhvr>
                                      <p:tavLst>
                                        <p:tav tm="0">
                                          <p:val>
                                            <p:fltVal val="90"/>
                                          </p:val>
                                        </p:tav>
                                        <p:tav tm="100000">
                                          <p:val>
                                            <p:fltVal val="0"/>
                                          </p:val>
                                        </p:tav>
                                      </p:tavLst>
                                    </p:anim>
                                    <p:animEffect transition="in" filter="fade">
                                      <p:cBhvr>
                                        <p:cTn id="3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er\Desktop\Фоны для слайда\скачанные файлы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7164" y="0"/>
            <a:ext cx="2396835" cy="264621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a:spLocks noChangeArrowheads="1"/>
          </p:cNvSpPr>
          <p:nvPr/>
        </p:nvSpPr>
        <p:spPr bwMode="auto">
          <a:xfrm>
            <a:off x="477371" y="172929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endParaRPr lang="ru-RU" dirty="0"/>
          </a:p>
        </p:txBody>
      </p:sp>
      <p:sp>
        <p:nvSpPr>
          <p:cNvPr id="8" name="AutoShape 2"/>
          <p:cNvSpPr>
            <a:spLocks noChangeArrowheads="1"/>
          </p:cNvSpPr>
          <p:nvPr/>
        </p:nvSpPr>
        <p:spPr bwMode="auto">
          <a:xfrm>
            <a:off x="662102" y="2357439"/>
            <a:ext cx="8099268" cy="4126487"/>
          </a:xfrm>
          <a:prstGeom prst="roundRect">
            <a:avLst>
              <a:gd name="adj" fmla="val 28884"/>
            </a:avLst>
          </a:prstGeom>
          <a:gradFill rotWithShape="0">
            <a:gsLst>
              <a:gs pos="0">
                <a:srgbClr val="FFFFFF"/>
              </a:gs>
              <a:gs pos="100000">
                <a:srgbClr val="D6E3BC"/>
              </a:gs>
            </a:gsLst>
            <a:lin ang="5400000" scaled="1"/>
          </a:gradFill>
          <a:ln w="12700">
            <a:solidFill>
              <a:srgbClr val="C2D69B"/>
            </a:solidFill>
            <a:round/>
            <a:headEnd/>
            <a:tailEnd/>
          </a:ln>
          <a:effectLst>
            <a:outerShdw blurRad="63500" dist="107763" dir="8100000" algn="ctr" rotWithShape="0">
              <a:srgbClr val="FFC000">
                <a:alpha val="50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a:ln>
                  <a:noFill/>
                </a:ln>
                <a:solidFill>
                  <a:schemeClr val="tx1"/>
                </a:solidFill>
                <a:effectLst/>
                <a:latin typeface="Times New Roman" pitchFamily="18" charset="0"/>
                <a:cs typeface="Times New Roman" pitchFamily="18" charset="0"/>
              </a:rPr>
              <a:t>Например, вносить органические удобрения, производить смену сельскохозяйственных культур – севооборот, давать почве отдыхать. </a:t>
            </a:r>
            <a:r>
              <a:rPr kumimoji="0" lang="ru-RU" altLang="ru-RU" sz="2400" b="1" i="1" u="none" strike="noStrike" cap="none" normalizeH="0" baseline="0" dirty="0">
                <a:ln>
                  <a:noFill/>
                </a:ln>
                <a:solidFill>
                  <a:schemeClr val="tx1"/>
                </a:solidFill>
                <a:effectLst/>
                <a:latin typeface="Times New Roman" pitchFamily="18" charset="0"/>
                <a:cs typeface="Times New Roman" pitchFamily="18" charset="0"/>
              </a:rPr>
              <a:t>Продолжите список_____________________________________________________________________________________________________________________________________________________________________________________________________________________________________</a:t>
            </a:r>
          </a:p>
        </p:txBody>
      </p:sp>
      <p:sp>
        <p:nvSpPr>
          <p:cNvPr id="3" name="TextBox 2"/>
          <p:cNvSpPr txBox="1"/>
          <p:nvPr/>
        </p:nvSpPr>
        <p:spPr>
          <a:xfrm>
            <a:off x="598107" y="535862"/>
            <a:ext cx="6672491" cy="1661993"/>
          </a:xfrm>
          <a:prstGeom prst="rect">
            <a:avLst/>
          </a:prstGeom>
          <a:noFill/>
        </p:spPr>
        <p:txBody>
          <a:bodyPr wrap="square" rtlCol="0">
            <a:spAutoFit/>
          </a:bodyPr>
          <a:lstStyle/>
          <a:p>
            <a:pPr algn="ctr"/>
            <a:r>
              <a:rPr lang="ru-RU" sz="2800"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Подумайте, и напишите на табло, как защитить почву от тех опасностей, которые представлены на схемах</a:t>
            </a:r>
          </a:p>
          <a:p>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0402189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4000"/>
            <a:lum/>
          </a:blip>
          <a:srcRect/>
          <a:stretch>
            <a:fillRect l="-11000" r="-11000"/>
          </a:stretch>
        </a:blipFill>
        <a:effectLst/>
      </p:bgPr>
    </p:bg>
    <p:spTree>
      <p:nvGrpSpPr>
        <p:cNvPr id="1" name=""/>
        <p:cNvGrpSpPr/>
        <p:nvPr/>
      </p:nvGrpSpPr>
      <p:grpSpPr>
        <a:xfrm>
          <a:off x="0" y="0"/>
          <a:ext cx="0" cy="0"/>
          <a:chOff x="0" y="0"/>
          <a:chExt cx="0" cy="0"/>
        </a:xfrm>
      </p:grpSpPr>
      <p:sp>
        <p:nvSpPr>
          <p:cNvPr id="4" name="Скругленный прямоугольник 3"/>
          <p:cNvSpPr/>
          <p:nvPr/>
        </p:nvSpPr>
        <p:spPr>
          <a:xfrm>
            <a:off x="457200" y="2092573"/>
            <a:ext cx="8229600" cy="332348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3200" dirty="0">
                <a:latin typeface="Times New Roman" pitchFamily="18" charset="0"/>
                <a:cs typeface="Times New Roman" pitchFamily="18" charset="0"/>
              </a:rPr>
              <a:t>Напишите сочинение о плодородности почвы Казахстана. Напишите памятку для школьников и населения по бережному отношению и улучшению почвы. </a:t>
            </a:r>
          </a:p>
          <a:p>
            <a:pPr algn="ctr"/>
            <a:endParaRPr lang="ru-RU" sz="3200" dirty="0">
              <a:latin typeface="Times New Roman" pitchFamily="18" charset="0"/>
              <a:cs typeface="Times New Roman" pitchFamily="18" charset="0"/>
            </a:endParaRPr>
          </a:p>
        </p:txBody>
      </p:sp>
      <p:sp>
        <p:nvSpPr>
          <p:cNvPr id="2" name="Заголовок 1"/>
          <p:cNvSpPr>
            <a:spLocks noGrp="1"/>
          </p:cNvSpPr>
          <p:nvPr>
            <p:ph type="title"/>
          </p:nvPr>
        </p:nvSpPr>
        <p:spPr>
          <a:xfrm>
            <a:off x="457200" y="618978"/>
            <a:ext cx="8229600" cy="928468"/>
          </a:xfrm>
        </p:spPr>
        <p:style>
          <a:lnRef idx="2">
            <a:schemeClr val="accent3"/>
          </a:lnRef>
          <a:fillRef idx="1">
            <a:schemeClr val="lt1"/>
          </a:fillRef>
          <a:effectRef idx="0">
            <a:schemeClr val="accent3"/>
          </a:effectRef>
          <a:fontRef idx="minor">
            <a:schemeClr val="dk1"/>
          </a:fontRef>
        </p:style>
        <p:txBody>
          <a:bodyPr>
            <a:normAutofit/>
          </a:bodyPr>
          <a:lstStyle/>
          <a:p>
            <a:r>
              <a:rPr lang="ru-RU" sz="400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Домашнее задание</a:t>
            </a:r>
          </a:p>
        </p:txBody>
      </p:sp>
    </p:spTree>
    <p:extLst>
      <p:ext uri="{BB962C8B-B14F-4D97-AF65-F5344CB8AC3E}">
        <p14:creationId xmlns:p14="http://schemas.microsoft.com/office/powerpoint/2010/main" val="125294270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293</TotalTime>
  <Words>281</Words>
  <Application>Microsoft Office PowerPoint</Application>
  <PresentationFormat>Экран (4:3)</PresentationFormat>
  <Paragraphs>33</Paragraphs>
  <Slides>9</Slides>
  <Notes>0</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1</vt:i4>
      </vt:variant>
      <vt:variant>
        <vt:lpstr>Заголовки слайдов</vt:lpstr>
      </vt:variant>
      <vt:variant>
        <vt:i4>9</vt:i4>
      </vt:variant>
    </vt:vector>
  </HeadingPairs>
  <TitlesOfParts>
    <vt:vector size="15" baseType="lpstr">
      <vt:lpstr>Arial</vt:lpstr>
      <vt:lpstr>Calibri</vt:lpstr>
      <vt:lpstr>Kunstler Script</vt:lpstr>
      <vt:lpstr>Times New Roman</vt:lpstr>
      <vt:lpstr>Тема Office</vt:lpstr>
      <vt:lpstr>CorelDRAW</vt:lpstr>
      <vt:lpstr>4. ПОЧВА НАШЕГО КРАЯ</vt:lpstr>
      <vt:lpstr>Почва – уникальный природный ресурс! </vt:lpstr>
      <vt:lpstr>Что мы можем сделать, чтобы защитить почву?</vt:lpstr>
      <vt:lpstr>Презентация PowerPoint</vt:lpstr>
      <vt:lpstr>Мы не наследовали землю у наших родителей, а взяли ее в долг у наших детей", - гласит древняя индийская мудрость. Вызывая деградацию почв небрежной эксплуатацией в сельском хозяйстве или любыми техногенными воздействиями в процессе своей хозяйственной деятельности, мы наносим урон благосостоянию будущих поколений</vt:lpstr>
      <vt:lpstr>Какие действия человека несут угрозу почве. Что именно происходит с почвой в каждом из этих случаев? </vt:lpstr>
      <vt:lpstr>Презентация PowerPoint</vt:lpstr>
      <vt:lpstr>Презентация PowerPoint</vt:lpstr>
      <vt:lpstr>Домашнее задание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Почва нашего края</dc:title>
  <dc:creator>Тимур Мустафин</dc:creator>
  <cp:lastModifiedBy>Пользователь</cp:lastModifiedBy>
  <cp:revision>27</cp:revision>
  <dcterms:created xsi:type="dcterms:W3CDTF">2016-04-13T07:18:42Z</dcterms:created>
  <dcterms:modified xsi:type="dcterms:W3CDTF">2020-11-04T05:40:30Z</dcterms:modified>
</cp:coreProperties>
</file>