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63" r:id="rId2"/>
    <p:sldId id="264" r:id="rId3"/>
    <p:sldId id="265" r:id="rId4"/>
    <p:sldId id="266" r:id="rId5"/>
    <p:sldId id="272" r:id="rId6"/>
    <p:sldId id="273" r:id="rId7"/>
    <p:sldId id="267" r:id="rId8"/>
    <p:sldId id="258" r:id="rId9"/>
    <p:sldId id="268" r:id="rId10"/>
    <p:sldId id="269" r:id="rId11"/>
    <p:sldId id="270" r:id="rId12"/>
    <p:sldId id="271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8FD4443E-F989-4FC4-A0C8-D5A2AF1F390B}" styleName="Темный стиль 1 - акцент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8"/>
    <p:restoredTop sz="94648"/>
  </p:normalViewPr>
  <p:slideViewPr>
    <p:cSldViewPr snapToGrid="0" snapToObjects="1">
      <p:cViewPr varScale="1">
        <p:scale>
          <a:sx n="105" d="100"/>
          <a:sy n="105" d="100"/>
        </p:scale>
        <p:origin x="1716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74699-F73F-D644-9098-4BB2C6050A69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AF024-3047-2E41-9FE9-42593A89308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74699-F73F-D644-9098-4BB2C6050A69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AF024-3047-2E41-9FE9-42593A89308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74699-F73F-D644-9098-4BB2C6050A69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AF024-3047-2E41-9FE9-42593A89308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74699-F73F-D644-9098-4BB2C6050A69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AF024-3047-2E41-9FE9-42593A89308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74699-F73F-D644-9098-4BB2C6050A69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AF024-3047-2E41-9FE9-42593A89308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74699-F73F-D644-9098-4BB2C6050A69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AF024-3047-2E41-9FE9-42593A89308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74699-F73F-D644-9098-4BB2C6050A69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AF024-3047-2E41-9FE9-42593A89308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74699-F73F-D644-9098-4BB2C6050A69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AF024-3047-2E41-9FE9-42593A89308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74699-F73F-D644-9098-4BB2C6050A69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AF024-3047-2E41-9FE9-42593A89308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74699-F73F-D644-9098-4BB2C6050A69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AF024-3047-2E41-9FE9-42593A89308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274699-F73F-D644-9098-4BB2C6050A69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AF024-3047-2E41-9FE9-42593A89308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274699-F73F-D644-9098-4BB2C6050A69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2AF024-3047-2E41-9FE9-42593A893083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TextBox 6"/>
          <p:cNvSpPr txBox="1"/>
          <p:nvPr userDrawn="1"/>
        </p:nvSpPr>
        <p:spPr>
          <a:xfrm>
            <a:off x="8709611" y="4091643"/>
            <a:ext cx="461665" cy="278450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l"/>
            <a:r>
              <a:rPr lang="en-US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unstler Script" pitchFamily="66" charset="0"/>
              </a:rPr>
              <a:t>by Bodauova A</a:t>
            </a:r>
            <a:endParaRPr lang="ru-RU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kirkjubol.tk/moch1.html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46861" y="1539066"/>
            <a:ext cx="8087539" cy="3246294"/>
          </a:xfrm>
        </p:spPr>
        <p:txBody>
          <a:bodyPr>
            <a:noAutofit/>
          </a:bodyPr>
          <a:lstStyle/>
          <a:p>
            <a:r>
              <a:rPr lang="ru-RU" sz="48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16. ДИКИЕ И ДОМАШНИЕ ЖИВОТНЫЕ </a:t>
            </a:r>
          </a:p>
        </p:txBody>
      </p:sp>
      <p:graphicFrame>
        <p:nvGraphicFramePr>
          <p:cNvPr id="5" name="Object 5"/>
          <p:cNvGraphicFramePr>
            <a:graphicFrameLocks noChangeAspect="1"/>
          </p:cNvGraphicFramePr>
          <p:nvPr/>
        </p:nvGraphicFramePr>
        <p:xfrm>
          <a:off x="179512" y="5805264"/>
          <a:ext cx="762000" cy="923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" name="CorelDRAW" r:id="rId3" imgW="1737899" imgH="2127420" progId="CorelDraw.Graphic.16">
                  <p:embed/>
                </p:oleObj>
              </mc:Choice>
              <mc:Fallback>
                <p:oleObj name="CorelDRAW" r:id="rId3" imgW="1737899" imgH="2127420" progId="CorelDraw.Graphic.16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512" y="5805264"/>
                        <a:ext cx="762000" cy="923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763688" y="6021288"/>
            <a:ext cx="7200800" cy="6906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ОФ “Центр “Содействие устойчивому развитию”</a:t>
            </a:r>
          </a:p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ГУ “Управление природных ресурсов и регулирования природопользования акимата Мангистауской области”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5949280"/>
            <a:ext cx="576064" cy="739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одзаголовок 2"/>
          <p:cNvSpPr txBox="1">
            <a:spLocks/>
          </p:cNvSpPr>
          <p:nvPr/>
        </p:nvSpPr>
        <p:spPr>
          <a:xfrm>
            <a:off x="179512" y="332656"/>
            <a:ext cx="8640960" cy="8152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algn="ctr" defTabSz="914400">
              <a:spcBef>
                <a:spcPct val="20000"/>
              </a:spcBef>
              <a:defRPr/>
            </a:pPr>
            <a:r>
              <a:rPr lang="kk-KZ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Демонстрационный материал к учебно-методическому пособию </a:t>
            </a:r>
          </a:p>
          <a:p>
            <a:pPr lvl="0" algn="ctr" defTabSz="914400">
              <a:spcBef>
                <a:spcPct val="20000"/>
              </a:spcBef>
              <a:defRPr/>
            </a:pPr>
            <a:r>
              <a:rPr lang="ru-RU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для средних классов средней школы</a:t>
            </a:r>
            <a:r>
              <a:rPr lang="kk-KZ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“Экология окружающий среды”</a:t>
            </a:r>
            <a:endParaRPr lang="ru-RU" sz="20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54835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Фоны для слайда\900bann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576555"/>
            <a:ext cx="85725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918728"/>
          </a:xfrm>
        </p:spPr>
        <p:txBody>
          <a:bodyPr>
            <a:prstTxWarp prst="textPlain">
              <a:avLst/>
            </a:prstTxWarp>
            <a:norm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ru-RU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Как вы понимаете, кто такие животные?</a:t>
            </a:r>
          </a:p>
        </p:txBody>
      </p:sp>
      <p:sp>
        <p:nvSpPr>
          <p:cNvPr id="3" name="Прямоугольник 2"/>
          <p:cNvSpPr/>
          <p:nvPr/>
        </p:nvSpPr>
        <p:spPr>
          <a:xfrm rot="5400000">
            <a:off x="8050932" y="5612668"/>
            <a:ext cx="1832553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00" dirty="0">
                <a:hlinkClick r:id="rId3"/>
              </a:rPr>
              <a:t>http://kirkjubol.tk/moch1.html</a:t>
            </a:r>
            <a:r>
              <a:rPr lang="en-US" sz="1000" dirty="0"/>
              <a:t>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50165"/>
            <a:ext cx="8229600" cy="2771337"/>
          </a:xfrm>
          <a:prstGeom prst="flowChartAlternateProcess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just"/>
            <a:r>
              <a:rPr lang="ru-RU" b="1" u="sng" cap="small" dirty="0">
                <a:latin typeface="Times New Roman" pitchFamily="18" charset="0"/>
                <a:cs typeface="Times New Roman" pitchFamily="18" charset="0"/>
              </a:rPr>
              <a:t>Животные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– это представители фауны, живые организмы, питающиеся готовыми органическими соединениями и способные активно передвигаться.</a:t>
            </a:r>
          </a:p>
        </p:txBody>
      </p:sp>
      <p:pic>
        <p:nvPicPr>
          <p:cNvPr id="2050" name="Picture 2" descr="http://ipicture.ru/uploads/080610/mKVSNq36a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90911" y="3432517"/>
            <a:ext cx="5514534" cy="2926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29132" y="2405575"/>
            <a:ext cx="4093699" cy="1730327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ru-RU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Попробуйте отгадать загадки:</a:t>
            </a:r>
          </a:p>
        </p:txBody>
      </p:sp>
      <p:sp>
        <p:nvSpPr>
          <p:cNvPr id="6" name="Скругленная прямоугольная выноска 5"/>
          <p:cNvSpPr/>
          <p:nvPr/>
        </p:nvSpPr>
        <p:spPr>
          <a:xfrm>
            <a:off x="147710" y="335281"/>
            <a:ext cx="3327009" cy="1828800"/>
          </a:xfrm>
          <a:prstGeom prst="wedgeRoundRectCallout">
            <a:avLst>
              <a:gd name="adj1" fmla="val 40176"/>
              <a:gd name="adj2" fmla="val 67116"/>
              <a:gd name="adj3" fmla="val 16667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Хозяин лесной,</a:t>
            </a:r>
          </a:p>
          <a:p>
            <a:pPr algn="ctr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Просыпается весной.</a:t>
            </a:r>
          </a:p>
          <a:p>
            <a:pPr algn="ctr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А зимой, под вьюжный вой</a:t>
            </a:r>
          </a:p>
          <a:p>
            <a:pPr algn="ctr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Спит в избушке снеговой.</a:t>
            </a:r>
          </a:p>
        </p:txBody>
      </p:sp>
      <p:sp>
        <p:nvSpPr>
          <p:cNvPr id="7" name="Скругленная прямоугольная выноска 6"/>
          <p:cNvSpPr/>
          <p:nvPr/>
        </p:nvSpPr>
        <p:spPr>
          <a:xfrm>
            <a:off x="5444197" y="335281"/>
            <a:ext cx="3423139" cy="1828800"/>
          </a:xfrm>
          <a:prstGeom prst="wedgeRoundRectCallout">
            <a:avLst>
              <a:gd name="adj1" fmla="val -46063"/>
              <a:gd name="adj2" fmla="val 61731"/>
              <a:gd name="adj3" fmla="val 16667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Не мышь, не птица,</a:t>
            </a:r>
          </a:p>
          <a:p>
            <a:pPr algn="ctr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 лесу резвится.</a:t>
            </a:r>
          </a:p>
          <a:p>
            <a:pPr algn="ctr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На деревьях живёт</a:t>
            </a:r>
          </a:p>
          <a:p>
            <a:pPr algn="ctr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И орешки грызёт.</a:t>
            </a:r>
          </a:p>
        </p:txBody>
      </p:sp>
      <p:sp>
        <p:nvSpPr>
          <p:cNvPr id="12" name="Скругленная прямоугольная выноска 11"/>
          <p:cNvSpPr/>
          <p:nvPr/>
        </p:nvSpPr>
        <p:spPr>
          <a:xfrm>
            <a:off x="464234" y="4557932"/>
            <a:ext cx="3010486" cy="1772530"/>
          </a:xfrm>
          <a:prstGeom prst="wedgeRoundRectCallout">
            <a:avLst>
              <a:gd name="adj1" fmla="val 49215"/>
              <a:gd name="adj2" fmla="val -74008"/>
              <a:gd name="adj3" fmla="val 16667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Посреди двора стоит копна:</a:t>
            </a:r>
          </a:p>
          <a:p>
            <a:pPr algn="ctr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Спереди вилы сзади метла.</a:t>
            </a:r>
          </a:p>
        </p:txBody>
      </p:sp>
      <p:sp>
        <p:nvSpPr>
          <p:cNvPr id="13" name="Скругленная прямоугольная выноска 12"/>
          <p:cNvSpPr/>
          <p:nvPr/>
        </p:nvSpPr>
        <p:spPr>
          <a:xfrm>
            <a:off x="5767755" y="4569656"/>
            <a:ext cx="3197126" cy="1772530"/>
          </a:xfrm>
          <a:prstGeom prst="wedgeRoundRectCallout">
            <a:avLst>
              <a:gd name="adj1" fmla="val -50784"/>
              <a:gd name="adj2" fmla="val -74802"/>
              <a:gd name="adj3" fmla="val 16667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Лежит – молчит.</a:t>
            </a:r>
          </a:p>
          <a:p>
            <a:pPr algn="ctr"/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Подойдёшь – зарычит.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  <p:bldP spid="7" grpId="0" animBg="1"/>
      <p:bldP spid="12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7455" y="221672"/>
            <a:ext cx="5112327" cy="1371600"/>
          </a:xfrm>
          <a:prstGeom prst="downArrow">
            <a:avLst>
              <a:gd name="adj1" fmla="val 50000"/>
              <a:gd name="adj2" fmla="val 64144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kk-KZ" sz="28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Отгадываем дальше ...</a:t>
            </a:r>
            <a:endParaRPr lang="ru-RU" sz="28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71056" y="1454726"/>
            <a:ext cx="3352800" cy="145473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Не земледелец, не кузнец, не плотник,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А первый на селе работник.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71056" y="3089564"/>
            <a:ext cx="3352799" cy="1925781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Хвост пушистый,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Мех золотистый.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В лесу живёт,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В деревне кур крадёт.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 rot="10800000" flipV="1">
            <a:off x="5361710" y="1454726"/>
            <a:ext cx="3394362" cy="145473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Кто зимой холодной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Ходит злой голодный?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361710" y="3089564"/>
            <a:ext cx="3394362" cy="1925781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Он - хищный зверь, хотя немножко,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Совсем чуть – чуть похож на кошку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Когда он в клетке, то приятный,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Он симпатичный, полосатый.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71056" y="5223165"/>
            <a:ext cx="3352799" cy="1427017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С бородой, а не старик,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С рогами, а не бык,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Не конь, а брыкается,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Доят, а не корова.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361709" y="5223165"/>
            <a:ext cx="3394363" cy="142701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Лежит под плетнём,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Крутит хвостом.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С круглым бочком,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Нос пятачком.</a:t>
            </a:r>
          </a:p>
        </p:txBody>
      </p:sp>
    </p:spTree>
    <p:extLst>
      <p:ext uri="{BB962C8B-B14F-4D97-AF65-F5344CB8AC3E}">
        <p14:creationId xmlns:p14="http://schemas.microsoft.com/office/powerpoint/2010/main" val="404365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Распределите животных из загадок на две группы</a:t>
            </a:r>
          </a:p>
        </p:txBody>
      </p:sp>
      <p:pic>
        <p:nvPicPr>
          <p:cNvPr id="2050" name="Picture 2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307" b="-1106"/>
          <a:stretch>
            <a:fillRect/>
          </a:stretch>
        </p:blipFill>
        <p:spPr bwMode="auto">
          <a:xfrm>
            <a:off x="457200" y="1524000"/>
            <a:ext cx="8229600" cy="49183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421115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Напишите, в чем разница между дикими и домашними животными: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Дикие животные сами находят себе пищу, домашних прикармливают люди. Продолжите список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386544"/>
          </a:xfrm>
        </p:spPr>
        <p:txBody>
          <a:bodyPr>
            <a:noAutofit/>
          </a:bodyPr>
          <a:lstStyle/>
          <a:p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Решите Кроссворд «Домашние животные»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57199" y="4586068"/>
            <a:ext cx="8229601" cy="20820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2000" i="1" u="sng" dirty="0">
                <a:latin typeface="Times New Roman" pitchFamily="18" charset="0"/>
                <a:cs typeface="Times New Roman" pitchFamily="18" charset="0"/>
              </a:rPr>
              <a:t>По горизонтали: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4. Домашнее животное, которое даёт молоко.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5. Молоко какого животного полезнее, чем коровье?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6. Домашняя птица, отличающаяся своим носом.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8. Крупная водоплавающая птица.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9. Животное, дающее шерсть и мясо.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10. Птица, несущая яйца, которые чаще всего ест человек.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6138850" y="942534"/>
            <a:ext cx="2780066" cy="382641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2000" i="1" u="sng" dirty="0">
                <a:latin typeface="Times New Roman" pitchFamily="18" charset="0"/>
                <a:cs typeface="Times New Roman" pitchFamily="18" charset="0"/>
              </a:rPr>
              <a:t>По вертикали: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1. Животное, которое используют для перевозки грузов и верховой езды.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2. Животное, дающее человеку мясо, сало и кожу.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3. Сторож дома.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7. Домашнее животное, родственник зайца.</a:t>
            </a:r>
          </a:p>
        </p:txBody>
      </p:sp>
      <p:pic>
        <p:nvPicPr>
          <p:cNvPr id="10" name="Изображение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83970" y="989572"/>
            <a:ext cx="7175613" cy="3596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99014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Запишите, какие животные обитают в Мангистауской области?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2025747"/>
          <a:ext cx="8229600" cy="4220304"/>
        </p:xfrm>
        <a:graphic>
          <a:graphicData uri="http://schemas.openxmlformats.org/drawingml/2006/table">
            <a:tbl>
              <a:tblPr/>
              <a:tblGrid>
                <a:gridCol w="8229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70338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0" dirty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Например, джейраны, сайгаки, продолжите список</a:t>
                      </a:r>
                      <a:endParaRPr lang="ru-RU" sz="24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0338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b="0" dirty="0">
                        <a:solidFill>
                          <a:srgbClr val="4F81BD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0338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b="0" dirty="0">
                        <a:solidFill>
                          <a:srgbClr val="4F81BD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0338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b="0" dirty="0">
                        <a:solidFill>
                          <a:srgbClr val="4F81BD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0338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b="0" dirty="0">
                        <a:solidFill>
                          <a:srgbClr val="4F81BD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0338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b="0" dirty="0">
                        <a:solidFill>
                          <a:srgbClr val="4F81BD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504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D3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Вы знаете, какие из перечисленных вами животные входит в Красную книгу Казахстана?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138289"/>
            <a:ext cx="8229600" cy="3987874"/>
          </a:xfrm>
          <a:prstGeom prst="cloudCallout">
            <a:avLst>
              <a:gd name="adj1" fmla="val 31816"/>
              <a:gd name="adj2" fmla="val -66506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Джейран,…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492369"/>
            <a:ext cx="4040188" cy="1294228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ru-RU" b="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Назовите и запишите прямые и косвенные причины исчезновения животных вашего региона.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955408"/>
            <a:ext cx="4040188" cy="4192173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Браконьерство, ________________________________________________________________________________________________________________________________________________________________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492369"/>
            <a:ext cx="4041775" cy="1294228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ru-RU" b="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Предложите и запишите мероприятия по снижению косвенного воздействия человека на животный мир.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955409"/>
            <a:ext cx="4041775" cy="4192172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Заповедники,________________________________________________________________________________________________________________________________________________________________________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3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4388" y="846138"/>
            <a:ext cx="5584873" cy="1143000"/>
          </a:xfrm>
        </p:spPr>
        <p:txBody>
          <a:bodyPr>
            <a:normAutofit/>
          </a:bodyPr>
          <a:lstStyle/>
          <a:p>
            <a:r>
              <a:rPr lang="ru-RU" sz="3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Домашнее задание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07434" y="2213904"/>
            <a:ext cx="4698609" cy="184547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Узнайте какие животные попали в Красную книгу и почему? Создайте кроссворд на основе красной книги десять вопросов и ответов</a:t>
            </a: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237</TotalTime>
  <Words>463</Words>
  <Application>Microsoft Office PowerPoint</Application>
  <PresentationFormat>Экран (4:3)</PresentationFormat>
  <Paragraphs>68</Paragraphs>
  <Slides>12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8" baseType="lpstr">
      <vt:lpstr>Arial</vt:lpstr>
      <vt:lpstr>Calibri</vt:lpstr>
      <vt:lpstr>Kunstler Script</vt:lpstr>
      <vt:lpstr>Times New Roman</vt:lpstr>
      <vt:lpstr>Тема Office</vt:lpstr>
      <vt:lpstr>CorelDRAW</vt:lpstr>
      <vt:lpstr>16. ДИКИЕ И ДОМАШНИЕ ЖИВОТНЫЕ </vt:lpstr>
      <vt:lpstr>Как вы понимаете, кто такие животные?</vt:lpstr>
      <vt:lpstr>Презентация PowerPoint</vt:lpstr>
      <vt:lpstr>Попробуйте отгадать загадки:</vt:lpstr>
      <vt:lpstr>Отгадываем дальше ...</vt:lpstr>
      <vt:lpstr>Распределите животных из загадок на две группы</vt:lpstr>
      <vt:lpstr>Напишите, в чем разница между дикими и домашними животными:</vt:lpstr>
      <vt:lpstr>Решите Кроссворд «Домашние животные» </vt:lpstr>
      <vt:lpstr>Запишите, какие животные обитают в Мангистауской области?</vt:lpstr>
      <vt:lpstr>Вы знаете, какие из перечисленных вами животные входит в Красную книгу Казахстана?</vt:lpstr>
      <vt:lpstr>Презентация PowerPoint</vt:lpstr>
      <vt:lpstr>Домашнее задание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Дикие и домашние животные</dc:title>
  <dc:creator>Тимур Мустафин</dc:creator>
  <cp:lastModifiedBy>Пользователь</cp:lastModifiedBy>
  <cp:revision>23</cp:revision>
  <dcterms:created xsi:type="dcterms:W3CDTF">2016-04-22T11:00:59Z</dcterms:created>
  <dcterms:modified xsi:type="dcterms:W3CDTF">2020-11-04T05:38:57Z</dcterms:modified>
</cp:coreProperties>
</file>