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4" r:id="rId2"/>
    <p:sldId id="265" r:id="rId3"/>
    <p:sldId id="266" r:id="rId4"/>
    <p:sldId id="259" r:id="rId5"/>
    <p:sldId id="260" r:id="rId6"/>
    <p:sldId id="267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9B1AAA-EF9C-47B5-ADD5-EC57B5DA7D75}" type="doc">
      <dgm:prSet loTypeId="urn:microsoft.com/office/officeart/2005/8/layout/chevron2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62FC8C7-FFC2-4330-A113-9B9047FC93BA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50F904C-049D-4BB1-9985-58C900948E7A}" type="parTrans" cxnId="{4FF13525-7B2F-4EEF-BA29-4EA0D5160E4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1AB26D5-A61A-44AA-9781-E50F71A7B7B9}" type="sibTrans" cxnId="{4FF13525-7B2F-4EEF-BA29-4EA0D5160E4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7F8353-118F-44B8-8EC7-C3E0F0F56206}">
      <dgm:prSet custT="1"/>
      <dgm:spPr/>
      <dgm:t>
        <a:bodyPr/>
        <a:lstStyle/>
        <a:p>
          <a:pPr algn="l" rtl="0"/>
          <a:r>
            <a: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Сегодня нефть</a:t>
          </a:r>
        </a:p>
      </dgm:t>
    </dgm:pt>
    <dgm:pt modelId="{7A6DD394-7C53-4FEE-B8B8-5D54FC009016}" type="parTrans" cxnId="{55A24537-F752-4B96-9A29-4913E8EE8CA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4E3830A-1167-4500-AD76-9736628C32E7}" type="sibTrans" cxnId="{55A24537-F752-4B96-9A29-4913E8EE8CA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B4BFC34-7768-4E52-A854-957B43C97524}" type="pres">
      <dgm:prSet presAssocID="{E49B1AAA-EF9C-47B5-ADD5-EC57B5DA7D75}" presName="linearFlow" presStyleCnt="0">
        <dgm:presLayoutVars>
          <dgm:dir/>
          <dgm:animLvl val="lvl"/>
          <dgm:resizeHandles val="exact"/>
        </dgm:presLayoutVars>
      </dgm:prSet>
      <dgm:spPr/>
    </dgm:pt>
    <dgm:pt modelId="{9048212D-E0B5-4636-B683-13C23AC746BF}" type="pres">
      <dgm:prSet presAssocID="{D62FC8C7-FFC2-4330-A113-9B9047FC93BA}" presName="composite" presStyleCnt="0"/>
      <dgm:spPr/>
    </dgm:pt>
    <dgm:pt modelId="{28C0A286-C4E4-4C24-8CE5-53819A8C69B9}" type="pres">
      <dgm:prSet presAssocID="{D62FC8C7-FFC2-4330-A113-9B9047FC93BA}" presName="parentText" presStyleLbl="alignNode1" presStyleIdx="0" presStyleCnt="1" custLinFactNeighborX="0" custLinFactNeighborY="-21874">
        <dgm:presLayoutVars>
          <dgm:chMax val="1"/>
          <dgm:bulletEnabled val="1"/>
        </dgm:presLayoutVars>
      </dgm:prSet>
      <dgm:spPr/>
    </dgm:pt>
    <dgm:pt modelId="{E6DA2E31-D153-477D-B7E9-521F9871901B}" type="pres">
      <dgm:prSet presAssocID="{D62FC8C7-FFC2-4330-A113-9B9047FC93BA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EFD96305-5EBB-4D37-ACC4-017C45767154}" type="presOf" srcId="{E49B1AAA-EF9C-47B5-ADD5-EC57B5DA7D75}" destId="{EB4BFC34-7768-4E52-A854-957B43C97524}" srcOrd="0" destOrd="0" presId="urn:microsoft.com/office/officeart/2005/8/layout/chevron2"/>
    <dgm:cxn modelId="{113FE908-34E7-483B-B44D-8AE399F87C1C}" type="presOf" srcId="{9F7F8353-118F-44B8-8EC7-C3E0F0F56206}" destId="{E6DA2E31-D153-477D-B7E9-521F9871901B}" srcOrd="0" destOrd="0" presId="urn:microsoft.com/office/officeart/2005/8/layout/chevron2"/>
    <dgm:cxn modelId="{4FF13525-7B2F-4EEF-BA29-4EA0D5160E4B}" srcId="{E49B1AAA-EF9C-47B5-ADD5-EC57B5DA7D75}" destId="{D62FC8C7-FFC2-4330-A113-9B9047FC93BA}" srcOrd="0" destOrd="0" parTransId="{C50F904C-049D-4BB1-9985-58C900948E7A}" sibTransId="{81AB26D5-A61A-44AA-9781-E50F71A7B7B9}"/>
    <dgm:cxn modelId="{55A24537-F752-4B96-9A29-4913E8EE8CA5}" srcId="{D62FC8C7-FFC2-4330-A113-9B9047FC93BA}" destId="{9F7F8353-118F-44B8-8EC7-C3E0F0F56206}" srcOrd="0" destOrd="0" parTransId="{7A6DD394-7C53-4FEE-B8B8-5D54FC009016}" sibTransId="{E4E3830A-1167-4500-AD76-9736628C32E7}"/>
    <dgm:cxn modelId="{C3F5A6F5-FCC4-4085-95F1-70B2ECC4FEA4}" type="presOf" srcId="{D62FC8C7-FFC2-4330-A113-9B9047FC93BA}" destId="{28C0A286-C4E4-4C24-8CE5-53819A8C69B9}" srcOrd="0" destOrd="0" presId="urn:microsoft.com/office/officeart/2005/8/layout/chevron2"/>
    <dgm:cxn modelId="{7B392FBD-6F7F-4972-8EC1-4AF30592E139}" type="presParOf" srcId="{EB4BFC34-7768-4E52-A854-957B43C97524}" destId="{9048212D-E0B5-4636-B683-13C23AC746BF}" srcOrd="0" destOrd="0" presId="urn:microsoft.com/office/officeart/2005/8/layout/chevron2"/>
    <dgm:cxn modelId="{2403D661-8771-429A-AFE4-033B8E6F7DBF}" type="presParOf" srcId="{9048212D-E0B5-4636-B683-13C23AC746BF}" destId="{28C0A286-C4E4-4C24-8CE5-53819A8C69B9}" srcOrd="0" destOrd="0" presId="urn:microsoft.com/office/officeart/2005/8/layout/chevron2"/>
    <dgm:cxn modelId="{E8E306B0-5944-4E3E-8713-068627272F62}" type="presParOf" srcId="{9048212D-E0B5-4636-B683-13C23AC746BF}" destId="{E6DA2E31-D153-477D-B7E9-521F9871901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FE4D12-75E5-49F3-AE03-F62F1A019683}" type="doc">
      <dgm:prSet loTypeId="urn:microsoft.com/office/officeart/2005/8/layout/vList2" loCatId="list" qsTypeId="urn:microsoft.com/office/officeart/2005/8/quickstyle/simple3" qsCatId="simple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6000A46B-B3D8-4DA2-AB54-D6487A1E0A11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Это бензин, керосин, краски, лаки, протезы суставов, сердечные клапаны, клей, детские игрушки, пластик, пленки, автомобильные шины, моющие средства, колготки, рубашки, куртки, искусственные удобрения, компакт-диски, ковровые покрытия, одноразовая посуда, косметика, средства против насекомых, взрывчатые вещества, ведерки для льда, теплоизоляционные зубные пломбы и многое другое.</a:t>
          </a:r>
        </a:p>
      </dgm:t>
    </dgm:pt>
    <dgm:pt modelId="{C4B83E9F-E45E-408B-A679-7469B705435E}" type="parTrans" cxnId="{6CFA9D8E-43E1-46EA-9D26-2AFAA883E9A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3EB7969-CB67-4F0F-AF4D-4AD0DCC11D97}" type="sibTrans" cxnId="{6CFA9D8E-43E1-46EA-9D26-2AFAA883E9A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F6AEE2B-D55A-4750-A17D-F3C2503BF8AB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Казахстан по запасам нефти занимает 12 место в мире. Запасы нефти сосредоточены в Атырауской, Мангистауской, Актюбинской, Западно-казахстанской, Кызылординской и Карагандинской областях.</a:t>
          </a:r>
        </a:p>
      </dgm:t>
    </dgm:pt>
    <dgm:pt modelId="{1C415A66-8C85-4319-8EFB-EB0C7F0299D2}" type="parTrans" cxnId="{B019B1B6-935C-4132-84CF-0BE83C0C0DD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62009B7-0A18-461F-837B-AC9B6D989A0F}" type="sibTrans" cxnId="{B019B1B6-935C-4132-84CF-0BE83C0C0DD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FBF3213-1C58-4B53-B446-56CE6AC29728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В настоящее время в Казахстане 14 нефтяных бассейнов и 172 месторождений нефти и газа. В республике в год добывают примерно 75 млн. тонн нефти.            </a:t>
          </a:r>
        </a:p>
      </dgm:t>
    </dgm:pt>
    <dgm:pt modelId="{EC1FB562-4AD4-4D8E-A86A-CE6B57CEF72E}" type="parTrans" cxnId="{2267FD6E-2819-44F3-BDC7-E8DB0E3A8519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035579E-AE7A-414B-8D68-34B4C64CCC27}" type="sibTrans" cxnId="{2267FD6E-2819-44F3-BDC7-E8DB0E3A8519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42B0B49-2FD3-46D3-AD04-5370CAFAB368}" type="pres">
      <dgm:prSet presAssocID="{A4FE4D12-75E5-49F3-AE03-F62F1A019683}" presName="linear" presStyleCnt="0">
        <dgm:presLayoutVars>
          <dgm:animLvl val="lvl"/>
          <dgm:resizeHandles val="exact"/>
        </dgm:presLayoutVars>
      </dgm:prSet>
      <dgm:spPr/>
    </dgm:pt>
    <dgm:pt modelId="{265D83FB-0A68-45AB-8036-4A40E91288B8}" type="pres">
      <dgm:prSet presAssocID="{6000A46B-B3D8-4DA2-AB54-D6487A1E0A11}" presName="parentText" presStyleLbl="node1" presStyleIdx="0" presStyleCnt="3" custScaleY="123548">
        <dgm:presLayoutVars>
          <dgm:chMax val="0"/>
          <dgm:bulletEnabled val="1"/>
        </dgm:presLayoutVars>
      </dgm:prSet>
      <dgm:spPr/>
    </dgm:pt>
    <dgm:pt modelId="{C493BB1A-DAFE-40E2-AC5D-43C3CC055E98}" type="pres">
      <dgm:prSet presAssocID="{33EB7969-CB67-4F0F-AF4D-4AD0DCC11D97}" presName="spacer" presStyleCnt="0"/>
      <dgm:spPr/>
    </dgm:pt>
    <dgm:pt modelId="{C8762AA5-F23E-4848-8AB0-97758A21CC87}" type="pres">
      <dgm:prSet presAssocID="{4F6AEE2B-D55A-4750-A17D-F3C2503BF8A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A584AFC-89F1-47BA-8BC2-A083FB6E49AE}" type="pres">
      <dgm:prSet presAssocID="{662009B7-0A18-461F-837B-AC9B6D989A0F}" presName="spacer" presStyleCnt="0"/>
      <dgm:spPr/>
    </dgm:pt>
    <dgm:pt modelId="{8F5C1A43-53E6-4184-96D2-543024BC1EAD}" type="pres">
      <dgm:prSet presAssocID="{4FBF3213-1C58-4B53-B446-56CE6AC2972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528FD20-D70E-4915-9C14-7C91FF6346A7}" type="presOf" srcId="{6000A46B-B3D8-4DA2-AB54-D6487A1E0A11}" destId="{265D83FB-0A68-45AB-8036-4A40E91288B8}" srcOrd="0" destOrd="0" presId="urn:microsoft.com/office/officeart/2005/8/layout/vList2"/>
    <dgm:cxn modelId="{1B4B0030-241A-4F4C-8BF8-D354B8D988F6}" type="presOf" srcId="{4FBF3213-1C58-4B53-B446-56CE6AC29728}" destId="{8F5C1A43-53E6-4184-96D2-543024BC1EAD}" srcOrd="0" destOrd="0" presId="urn:microsoft.com/office/officeart/2005/8/layout/vList2"/>
    <dgm:cxn modelId="{2267FD6E-2819-44F3-BDC7-E8DB0E3A8519}" srcId="{A4FE4D12-75E5-49F3-AE03-F62F1A019683}" destId="{4FBF3213-1C58-4B53-B446-56CE6AC29728}" srcOrd="2" destOrd="0" parTransId="{EC1FB562-4AD4-4D8E-A86A-CE6B57CEF72E}" sibTransId="{3035579E-AE7A-414B-8D68-34B4C64CCC27}"/>
    <dgm:cxn modelId="{6CFA9D8E-43E1-46EA-9D26-2AFAA883E9AE}" srcId="{A4FE4D12-75E5-49F3-AE03-F62F1A019683}" destId="{6000A46B-B3D8-4DA2-AB54-D6487A1E0A11}" srcOrd="0" destOrd="0" parTransId="{C4B83E9F-E45E-408B-A679-7469B705435E}" sibTransId="{33EB7969-CB67-4F0F-AF4D-4AD0DCC11D97}"/>
    <dgm:cxn modelId="{B31CE3A9-F9BA-489F-8C5E-A4C0D242FB0F}" type="presOf" srcId="{4F6AEE2B-D55A-4750-A17D-F3C2503BF8AB}" destId="{C8762AA5-F23E-4848-8AB0-97758A21CC87}" srcOrd="0" destOrd="0" presId="urn:microsoft.com/office/officeart/2005/8/layout/vList2"/>
    <dgm:cxn modelId="{B019B1B6-935C-4132-84CF-0BE83C0C0DD6}" srcId="{A4FE4D12-75E5-49F3-AE03-F62F1A019683}" destId="{4F6AEE2B-D55A-4750-A17D-F3C2503BF8AB}" srcOrd="1" destOrd="0" parTransId="{1C415A66-8C85-4319-8EFB-EB0C7F0299D2}" sibTransId="{662009B7-0A18-461F-837B-AC9B6D989A0F}"/>
    <dgm:cxn modelId="{EE84E9CF-E855-4DB0-BA5A-EC489CD512D7}" type="presOf" srcId="{A4FE4D12-75E5-49F3-AE03-F62F1A019683}" destId="{142B0B49-2FD3-46D3-AD04-5370CAFAB368}" srcOrd="0" destOrd="0" presId="urn:microsoft.com/office/officeart/2005/8/layout/vList2"/>
    <dgm:cxn modelId="{072FACA2-D9DD-4858-A15E-29502CF844C3}" type="presParOf" srcId="{142B0B49-2FD3-46D3-AD04-5370CAFAB368}" destId="{265D83FB-0A68-45AB-8036-4A40E91288B8}" srcOrd="0" destOrd="0" presId="urn:microsoft.com/office/officeart/2005/8/layout/vList2"/>
    <dgm:cxn modelId="{D6301A4D-37B8-4747-AC2A-A4045841EC14}" type="presParOf" srcId="{142B0B49-2FD3-46D3-AD04-5370CAFAB368}" destId="{C493BB1A-DAFE-40E2-AC5D-43C3CC055E98}" srcOrd="1" destOrd="0" presId="urn:microsoft.com/office/officeart/2005/8/layout/vList2"/>
    <dgm:cxn modelId="{EC4B1BA2-008E-4BA1-8307-937F9F36C609}" type="presParOf" srcId="{142B0B49-2FD3-46D3-AD04-5370CAFAB368}" destId="{C8762AA5-F23E-4848-8AB0-97758A21CC87}" srcOrd="2" destOrd="0" presId="urn:microsoft.com/office/officeart/2005/8/layout/vList2"/>
    <dgm:cxn modelId="{12B48D35-D47E-4D06-9A20-EA97F9C24EF1}" type="presParOf" srcId="{142B0B49-2FD3-46D3-AD04-5370CAFAB368}" destId="{4A584AFC-89F1-47BA-8BC2-A083FB6E49AE}" srcOrd="3" destOrd="0" presId="urn:microsoft.com/office/officeart/2005/8/layout/vList2"/>
    <dgm:cxn modelId="{6F16E82A-1606-4CA0-ADD1-A8FC94DA0DED}" type="presParOf" srcId="{142B0B49-2FD3-46D3-AD04-5370CAFAB368}" destId="{8F5C1A43-53E6-4184-96D2-543024BC1EA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C19D0D-C652-49D3-A37A-14B70A3815AC}" type="doc">
      <dgm:prSet loTypeId="urn:microsoft.com/office/officeart/2005/8/layout/vProcess5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1E132A3-BB1C-4B49-9F2A-7CC949C88CE1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Для защиты природы необходимо: предотвращать аварии при добыче и транспортировке нефтепродуктов, в производстве использовать замкнутые циклы – использование воды и т.д. </a:t>
          </a:r>
        </a:p>
      </dgm:t>
    </dgm:pt>
    <dgm:pt modelId="{2390446F-7A8E-4B25-8708-B53AD8ABEB95}" type="parTrans" cxnId="{4886AA56-CE9A-4A19-B623-65769AC8D9CF}">
      <dgm:prSet/>
      <dgm:spPr/>
      <dgm:t>
        <a:bodyPr/>
        <a:lstStyle/>
        <a:p>
          <a:endParaRPr lang="ru-RU" sz="2400"/>
        </a:p>
      </dgm:t>
    </dgm:pt>
    <dgm:pt modelId="{E0B64C66-362D-4292-AC3C-CE76452144A1}" type="sibTrans" cxnId="{4886AA56-CE9A-4A19-B623-65769AC8D9CF}">
      <dgm:prSet custT="1"/>
      <dgm:spPr/>
      <dgm:t>
        <a:bodyPr/>
        <a:lstStyle/>
        <a:p>
          <a:endParaRPr lang="ru-RU" sz="4400" dirty="0"/>
        </a:p>
      </dgm:t>
    </dgm:pt>
    <dgm:pt modelId="{ECA8B619-8DF4-4272-9272-7A976EDD642E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Предложите другие возможные варианты:</a:t>
          </a:r>
        </a:p>
      </dgm:t>
    </dgm:pt>
    <dgm:pt modelId="{71E5FFDB-CB70-48B2-B1A0-4398E9074A0E}" type="parTrans" cxnId="{CFDF23F1-3896-4779-9A98-2A1F61945055}">
      <dgm:prSet/>
      <dgm:spPr/>
      <dgm:t>
        <a:bodyPr/>
        <a:lstStyle/>
        <a:p>
          <a:endParaRPr lang="ru-RU" sz="2400"/>
        </a:p>
      </dgm:t>
    </dgm:pt>
    <dgm:pt modelId="{3CC0697E-E920-4FBD-A5B7-EBDA36E60996}" type="sibTrans" cxnId="{CFDF23F1-3896-4779-9A98-2A1F61945055}">
      <dgm:prSet custT="1"/>
      <dgm:spPr/>
      <dgm:t>
        <a:bodyPr/>
        <a:lstStyle/>
        <a:p>
          <a:endParaRPr lang="ru-RU" sz="4400" dirty="0"/>
        </a:p>
      </dgm:t>
    </dgm:pt>
    <dgm:pt modelId="{0029901C-3C73-4098-BE53-CA4F78B9D444}">
      <dgm:prSet custT="1"/>
      <dgm:spPr/>
      <dgm:t>
        <a:bodyPr/>
        <a:lstStyle/>
        <a:p>
          <a:pPr rtl="0"/>
          <a:r>
            <a:rPr lang="ru-RU" sz="2400" dirty="0"/>
            <a:t>______________________________________________________________________________________________________</a:t>
          </a:r>
        </a:p>
      </dgm:t>
    </dgm:pt>
    <dgm:pt modelId="{2B0B467E-EB55-4ABE-BF2E-F9BF35CE6139}" type="parTrans" cxnId="{ADC3CB40-F27A-4FFF-96FC-83C92AC08446}">
      <dgm:prSet/>
      <dgm:spPr/>
      <dgm:t>
        <a:bodyPr/>
        <a:lstStyle/>
        <a:p>
          <a:endParaRPr lang="ru-RU" sz="2400"/>
        </a:p>
      </dgm:t>
    </dgm:pt>
    <dgm:pt modelId="{3AEBCCD2-29DB-474E-9774-85E26EFBF8B2}" type="sibTrans" cxnId="{ADC3CB40-F27A-4FFF-96FC-83C92AC08446}">
      <dgm:prSet/>
      <dgm:spPr/>
      <dgm:t>
        <a:bodyPr/>
        <a:lstStyle/>
        <a:p>
          <a:endParaRPr lang="ru-RU" sz="2400"/>
        </a:p>
      </dgm:t>
    </dgm:pt>
    <dgm:pt modelId="{A4C739D5-DC1F-4C84-8BE6-609072A13256}" type="pres">
      <dgm:prSet presAssocID="{34C19D0D-C652-49D3-A37A-14B70A3815AC}" presName="outerComposite" presStyleCnt="0">
        <dgm:presLayoutVars>
          <dgm:chMax val="5"/>
          <dgm:dir/>
          <dgm:resizeHandles val="exact"/>
        </dgm:presLayoutVars>
      </dgm:prSet>
      <dgm:spPr/>
    </dgm:pt>
    <dgm:pt modelId="{5D923623-CE87-4DB5-8EEB-F7B4A428B62F}" type="pres">
      <dgm:prSet presAssocID="{34C19D0D-C652-49D3-A37A-14B70A3815AC}" presName="dummyMaxCanvas" presStyleCnt="0">
        <dgm:presLayoutVars/>
      </dgm:prSet>
      <dgm:spPr/>
    </dgm:pt>
    <dgm:pt modelId="{31A5EEAF-DBFE-4406-AF48-9D25F997F554}" type="pres">
      <dgm:prSet presAssocID="{34C19D0D-C652-49D3-A37A-14B70A3815AC}" presName="ThreeNodes_1" presStyleLbl="node1" presStyleIdx="0" presStyleCnt="3" custScaleY="122547">
        <dgm:presLayoutVars>
          <dgm:bulletEnabled val="1"/>
        </dgm:presLayoutVars>
      </dgm:prSet>
      <dgm:spPr/>
    </dgm:pt>
    <dgm:pt modelId="{7510E5D3-17C6-4336-B2F5-3FFB4C086D3F}" type="pres">
      <dgm:prSet presAssocID="{34C19D0D-C652-49D3-A37A-14B70A3815AC}" presName="ThreeNodes_2" presStyleLbl="node1" presStyleIdx="1" presStyleCnt="3">
        <dgm:presLayoutVars>
          <dgm:bulletEnabled val="1"/>
        </dgm:presLayoutVars>
      </dgm:prSet>
      <dgm:spPr/>
    </dgm:pt>
    <dgm:pt modelId="{AC6479DB-3363-458B-B4F6-EE05A3962C8B}" type="pres">
      <dgm:prSet presAssocID="{34C19D0D-C652-49D3-A37A-14B70A3815AC}" presName="ThreeNodes_3" presStyleLbl="node1" presStyleIdx="2" presStyleCnt="3">
        <dgm:presLayoutVars>
          <dgm:bulletEnabled val="1"/>
        </dgm:presLayoutVars>
      </dgm:prSet>
      <dgm:spPr/>
    </dgm:pt>
    <dgm:pt modelId="{16ADFD17-ECDE-4475-A30D-467020632EBB}" type="pres">
      <dgm:prSet presAssocID="{34C19D0D-C652-49D3-A37A-14B70A3815AC}" presName="ThreeConn_1-2" presStyleLbl="fgAccFollowNode1" presStyleIdx="0" presStyleCnt="2">
        <dgm:presLayoutVars>
          <dgm:bulletEnabled val="1"/>
        </dgm:presLayoutVars>
      </dgm:prSet>
      <dgm:spPr/>
    </dgm:pt>
    <dgm:pt modelId="{EA59C0CE-159E-4C42-A241-C7E40579A7CE}" type="pres">
      <dgm:prSet presAssocID="{34C19D0D-C652-49D3-A37A-14B70A3815AC}" presName="ThreeConn_2-3" presStyleLbl="fgAccFollowNode1" presStyleIdx="1" presStyleCnt="2">
        <dgm:presLayoutVars>
          <dgm:bulletEnabled val="1"/>
        </dgm:presLayoutVars>
      </dgm:prSet>
      <dgm:spPr/>
    </dgm:pt>
    <dgm:pt modelId="{B1C360AB-5CC3-49AF-BF95-730C243204D3}" type="pres">
      <dgm:prSet presAssocID="{34C19D0D-C652-49D3-A37A-14B70A3815AC}" presName="ThreeNodes_1_text" presStyleLbl="node1" presStyleIdx="2" presStyleCnt="3">
        <dgm:presLayoutVars>
          <dgm:bulletEnabled val="1"/>
        </dgm:presLayoutVars>
      </dgm:prSet>
      <dgm:spPr/>
    </dgm:pt>
    <dgm:pt modelId="{5E0351F4-81FC-4341-B842-867F7BE668F9}" type="pres">
      <dgm:prSet presAssocID="{34C19D0D-C652-49D3-A37A-14B70A3815AC}" presName="ThreeNodes_2_text" presStyleLbl="node1" presStyleIdx="2" presStyleCnt="3">
        <dgm:presLayoutVars>
          <dgm:bulletEnabled val="1"/>
        </dgm:presLayoutVars>
      </dgm:prSet>
      <dgm:spPr/>
    </dgm:pt>
    <dgm:pt modelId="{079565A0-1D72-4E2A-9578-6CD195AB67DF}" type="pres">
      <dgm:prSet presAssocID="{34C19D0D-C652-49D3-A37A-14B70A3815AC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6584A20-FDF7-4531-A231-5822968E09AD}" type="presOf" srcId="{E0B64C66-362D-4292-AC3C-CE76452144A1}" destId="{16ADFD17-ECDE-4475-A30D-467020632EBB}" srcOrd="0" destOrd="0" presId="urn:microsoft.com/office/officeart/2005/8/layout/vProcess5"/>
    <dgm:cxn modelId="{ADC3CB40-F27A-4FFF-96FC-83C92AC08446}" srcId="{34C19D0D-C652-49D3-A37A-14B70A3815AC}" destId="{0029901C-3C73-4098-BE53-CA4F78B9D444}" srcOrd="2" destOrd="0" parTransId="{2B0B467E-EB55-4ABE-BF2E-F9BF35CE6139}" sibTransId="{3AEBCCD2-29DB-474E-9774-85E26EFBF8B2}"/>
    <dgm:cxn modelId="{4886AA56-CE9A-4A19-B623-65769AC8D9CF}" srcId="{34C19D0D-C652-49D3-A37A-14B70A3815AC}" destId="{21E132A3-BB1C-4B49-9F2A-7CC949C88CE1}" srcOrd="0" destOrd="0" parTransId="{2390446F-7A8E-4B25-8708-B53AD8ABEB95}" sibTransId="{E0B64C66-362D-4292-AC3C-CE76452144A1}"/>
    <dgm:cxn modelId="{64EC0084-AEF9-4596-B441-589DBAEBE508}" type="presOf" srcId="{21E132A3-BB1C-4B49-9F2A-7CC949C88CE1}" destId="{B1C360AB-5CC3-49AF-BF95-730C243204D3}" srcOrd="1" destOrd="0" presId="urn:microsoft.com/office/officeart/2005/8/layout/vProcess5"/>
    <dgm:cxn modelId="{94D02D87-B506-4F94-A734-6239C16C6905}" type="presOf" srcId="{34C19D0D-C652-49D3-A37A-14B70A3815AC}" destId="{A4C739D5-DC1F-4C84-8BE6-609072A13256}" srcOrd="0" destOrd="0" presId="urn:microsoft.com/office/officeart/2005/8/layout/vProcess5"/>
    <dgm:cxn modelId="{E7F0818A-0253-4B95-BC3B-09F242EB60C7}" type="presOf" srcId="{21E132A3-BB1C-4B49-9F2A-7CC949C88CE1}" destId="{31A5EEAF-DBFE-4406-AF48-9D25F997F554}" srcOrd="0" destOrd="0" presId="urn:microsoft.com/office/officeart/2005/8/layout/vProcess5"/>
    <dgm:cxn modelId="{1DC4DE8E-AF09-448F-A0E7-0B3CF74BAD87}" type="presOf" srcId="{0029901C-3C73-4098-BE53-CA4F78B9D444}" destId="{AC6479DB-3363-458B-B4F6-EE05A3962C8B}" srcOrd="0" destOrd="0" presId="urn:microsoft.com/office/officeart/2005/8/layout/vProcess5"/>
    <dgm:cxn modelId="{F36EF4C3-BF02-4FB5-818B-B68AAB8AD01B}" type="presOf" srcId="{0029901C-3C73-4098-BE53-CA4F78B9D444}" destId="{079565A0-1D72-4E2A-9578-6CD195AB67DF}" srcOrd="1" destOrd="0" presId="urn:microsoft.com/office/officeart/2005/8/layout/vProcess5"/>
    <dgm:cxn modelId="{34DE3ADD-4671-46F9-B47B-9934CC7113FB}" type="presOf" srcId="{3CC0697E-E920-4FBD-A5B7-EBDA36E60996}" destId="{EA59C0CE-159E-4C42-A241-C7E40579A7CE}" srcOrd="0" destOrd="0" presId="urn:microsoft.com/office/officeart/2005/8/layout/vProcess5"/>
    <dgm:cxn modelId="{129849E6-5D09-4CA4-990B-6AD3DCF4C901}" type="presOf" srcId="{ECA8B619-8DF4-4272-9272-7A976EDD642E}" destId="{7510E5D3-17C6-4336-B2F5-3FFB4C086D3F}" srcOrd="0" destOrd="0" presId="urn:microsoft.com/office/officeart/2005/8/layout/vProcess5"/>
    <dgm:cxn modelId="{CFDF23F1-3896-4779-9A98-2A1F61945055}" srcId="{34C19D0D-C652-49D3-A37A-14B70A3815AC}" destId="{ECA8B619-8DF4-4272-9272-7A976EDD642E}" srcOrd="1" destOrd="0" parTransId="{71E5FFDB-CB70-48B2-B1A0-4398E9074A0E}" sibTransId="{3CC0697E-E920-4FBD-A5B7-EBDA36E60996}"/>
    <dgm:cxn modelId="{34B48DF6-DB3F-4151-90B2-3ADC74340350}" type="presOf" srcId="{ECA8B619-8DF4-4272-9272-7A976EDD642E}" destId="{5E0351F4-81FC-4341-B842-867F7BE668F9}" srcOrd="1" destOrd="0" presId="urn:microsoft.com/office/officeart/2005/8/layout/vProcess5"/>
    <dgm:cxn modelId="{A0F119A6-C048-4072-9863-E7C15FEA33E9}" type="presParOf" srcId="{A4C739D5-DC1F-4C84-8BE6-609072A13256}" destId="{5D923623-CE87-4DB5-8EEB-F7B4A428B62F}" srcOrd="0" destOrd="0" presId="urn:microsoft.com/office/officeart/2005/8/layout/vProcess5"/>
    <dgm:cxn modelId="{C450BE71-25F9-4AD4-AF98-DE6AA9085CE4}" type="presParOf" srcId="{A4C739D5-DC1F-4C84-8BE6-609072A13256}" destId="{31A5EEAF-DBFE-4406-AF48-9D25F997F554}" srcOrd="1" destOrd="0" presId="urn:microsoft.com/office/officeart/2005/8/layout/vProcess5"/>
    <dgm:cxn modelId="{F470C943-E910-4EDA-A3AB-B55487941DA6}" type="presParOf" srcId="{A4C739D5-DC1F-4C84-8BE6-609072A13256}" destId="{7510E5D3-17C6-4336-B2F5-3FFB4C086D3F}" srcOrd="2" destOrd="0" presId="urn:microsoft.com/office/officeart/2005/8/layout/vProcess5"/>
    <dgm:cxn modelId="{C66A59BE-5C91-4C87-8749-4ABA8F386339}" type="presParOf" srcId="{A4C739D5-DC1F-4C84-8BE6-609072A13256}" destId="{AC6479DB-3363-458B-B4F6-EE05A3962C8B}" srcOrd="3" destOrd="0" presId="urn:microsoft.com/office/officeart/2005/8/layout/vProcess5"/>
    <dgm:cxn modelId="{41536CF9-E66B-40D5-9DB5-EE93815AC9D4}" type="presParOf" srcId="{A4C739D5-DC1F-4C84-8BE6-609072A13256}" destId="{16ADFD17-ECDE-4475-A30D-467020632EBB}" srcOrd="4" destOrd="0" presId="urn:microsoft.com/office/officeart/2005/8/layout/vProcess5"/>
    <dgm:cxn modelId="{F1844036-6C2E-4B41-BD9E-32E17E5F1E44}" type="presParOf" srcId="{A4C739D5-DC1F-4C84-8BE6-609072A13256}" destId="{EA59C0CE-159E-4C42-A241-C7E40579A7CE}" srcOrd="5" destOrd="0" presId="urn:microsoft.com/office/officeart/2005/8/layout/vProcess5"/>
    <dgm:cxn modelId="{CB51AD73-7D15-4C28-8ABE-BAB0C1E5CB45}" type="presParOf" srcId="{A4C739D5-DC1F-4C84-8BE6-609072A13256}" destId="{B1C360AB-5CC3-49AF-BF95-730C243204D3}" srcOrd="6" destOrd="0" presId="urn:microsoft.com/office/officeart/2005/8/layout/vProcess5"/>
    <dgm:cxn modelId="{BCFA6A15-BE26-4A39-B243-51CF366A3BB8}" type="presParOf" srcId="{A4C739D5-DC1F-4C84-8BE6-609072A13256}" destId="{5E0351F4-81FC-4341-B842-867F7BE668F9}" srcOrd="7" destOrd="0" presId="urn:microsoft.com/office/officeart/2005/8/layout/vProcess5"/>
    <dgm:cxn modelId="{BC226331-0DC5-4734-AAA7-65B67F340FD3}" type="presParOf" srcId="{A4C739D5-DC1F-4C84-8BE6-609072A13256}" destId="{079565A0-1D72-4E2A-9578-6CD195AB67D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77FC93-CEB2-4D0A-BDBB-EE6A35255A22}" type="doc">
      <dgm:prSet loTypeId="urn:microsoft.com/office/officeart/2005/8/layout/vList5" loCatId="list" qsTypeId="urn:microsoft.com/office/officeart/2005/8/quickstyle/simple3" qsCatId="simple" csTypeId="urn:microsoft.com/office/officeart/2005/8/colors/colorful1#8" csCatId="colorful"/>
      <dgm:spPr/>
      <dgm:t>
        <a:bodyPr/>
        <a:lstStyle/>
        <a:p>
          <a:endParaRPr lang="ru-RU"/>
        </a:p>
      </dgm:t>
    </dgm:pt>
    <dgm:pt modelId="{C99ADD19-0D95-49E9-BA5B-766B646DE341}">
      <dgm:prSet custT="1"/>
      <dgm:spPr/>
      <dgm:t>
        <a:bodyPr/>
        <a:lstStyle/>
        <a:p>
          <a:pPr rtl="0"/>
          <a:r>
            <a:rPr lang="ru-RU" sz="3200" dirty="0">
              <a:latin typeface="Times New Roman" pitchFamily="18" charset="0"/>
              <a:cs typeface="Times New Roman" pitchFamily="18" charset="0"/>
            </a:rPr>
            <a:t>Попытайтесь различными способами удалить «нефтяное пятно»:</a:t>
          </a:r>
        </a:p>
      </dgm:t>
    </dgm:pt>
    <dgm:pt modelId="{610A7008-3D19-48DF-B8DB-B81B7C8A0C5D}" type="parTrans" cxnId="{CCB4F7B0-E61E-4F62-8ACD-FE9D602387D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69BBEC-E2AE-4584-971D-0F9D5D29A08A}" type="sibTrans" cxnId="{CCB4F7B0-E61E-4F62-8ACD-FE9D602387D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A9131C-2F8D-4628-8736-82CE211CE2E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задержать растекание при помощи шпагата;</a:t>
          </a:r>
        </a:p>
      </dgm:t>
    </dgm:pt>
    <dgm:pt modelId="{2AD4554F-9A34-4583-B7F6-BC532C8F394B}" type="parTrans" cxnId="{6B357CFC-3EC6-4531-96DD-DDA9DF7ED2E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206F4E4-32F5-498A-A115-20DD6714CA96}" type="sibTrans" cxnId="{6B357CFC-3EC6-4531-96DD-DDA9DF7ED2E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2FF1D2E-7727-4455-843B-CD3E15B98AE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убрать пятно при помощи пипетки;</a:t>
          </a:r>
        </a:p>
      </dgm:t>
    </dgm:pt>
    <dgm:pt modelId="{B65850DB-93BF-4897-A7DD-3D9EF7D8F128}" type="parTrans" cxnId="{4EDD7A34-649D-4F22-8553-3B9DD17D95B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C7A4416-6A7C-46BF-9B80-2967312C78FA}" type="sibTrans" cxnId="{4EDD7A34-649D-4F22-8553-3B9DD17D95B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252E05D-C4CB-48F4-ABAE-A47AEC595AE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поджечь масло (вот здесь вам понадобятся защитные очки);</a:t>
          </a:r>
        </a:p>
      </dgm:t>
    </dgm:pt>
    <dgm:pt modelId="{F93B49DA-6941-480B-BD10-E6B81A736853}" type="parTrans" cxnId="{5F75C5ED-E1CF-49EF-97B3-C656BF11224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5105A8-0DA2-4B7F-A319-744B8BD19350}" type="sibTrans" cxnId="{5F75C5ED-E1CF-49EF-97B3-C656BF11224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BE59D2-BE99-4293-9CE3-A4CE1130AF8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засыпать песком.</a:t>
          </a:r>
        </a:p>
      </dgm:t>
    </dgm:pt>
    <dgm:pt modelId="{DAD27EB6-70C8-493C-847C-22AB37AB86C5}" type="parTrans" cxnId="{D79BDA2D-8215-40DC-900A-D037E3B39D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C8C288F-60C6-4DE1-8890-094E19B1CD0E}" type="sibTrans" cxnId="{D79BDA2D-8215-40DC-900A-D037E3B39D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74D817-2A0B-4B1A-BF16-6497C1BBB1B0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08F5BCB-D6D1-4E9A-8FA6-DB6CEB33629C}" type="parTrans" cxnId="{F5A061AD-9533-49BB-89A2-618BD459C33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058B619-FEA3-4FD4-B36E-8C00EA3816B9}" type="sibTrans" cxnId="{F5A061AD-9533-49BB-89A2-618BD459C33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EF34441-9B3F-42EB-BE2F-BE61FA08FFAB}" type="pres">
      <dgm:prSet presAssocID="{4777FC93-CEB2-4D0A-BDBB-EE6A35255A22}" presName="Name0" presStyleCnt="0">
        <dgm:presLayoutVars>
          <dgm:dir/>
          <dgm:animLvl val="lvl"/>
          <dgm:resizeHandles val="exact"/>
        </dgm:presLayoutVars>
      </dgm:prSet>
      <dgm:spPr/>
    </dgm:pt>
    <dgm:pt modelId="{FAA9363B-52DC-4756-9964-18073CF28E3C}" type="pres">
      <dgm:prSet presAssocID="{C99ADD19-0D95-49E9-BA5B-766B646DE341}" presName="linNode" presStyleCnt="0"/>
      <dgm:spPr/>
    </dgm:pt>
    <dgm:pt modelId="{22600BF8-D5ED-43E0-AE3B-DFBCF937E9A1}" type="pres">
      <dgm:prSet presAssocID="{C99ADD19-0D95-49E9-BA5B-766B646DE341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9B99ADEA-C2E4-45EF-A534-DBF1B75C31DF}" type="pres">
      <dgm:prSet presAssocID="{C99ADD19-0D95-49E9-BA5B-766B646DE341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22F5EB10-E36D-4112-8799-C31D2820AEC7}" type="presOf" srcId="{04BE59D2-BE99-4293-9CE3-A4CE1130AF80}" destId="{9B99ADEA-C2E4-45EF-A534-DBF1B75C31DF}" srcOrd="0" destOrd="3" presId="urn:microsoft.com/office/officeart/2005/8/layout/vList5"/>
    <dgm:cxn modelId="{A8CBE415-C013-4827-87A1-3AD301CFC1AD}" type="presOf" srcId="{E6A9131C-2F8D-4628-8736-82CE211CE2EB}" destId="{9B99ADEA-C2E4-45EF-A534-DBF1B75C31DF}" srcOrd="0" destOrd="0" presId="urn:microsoft.com/office/officeart/2005/8/layout/vList5"/>
    <dgm:cxn modelId="{57689F21-E68A-40F9-BDE7-DBCC5244DC31}" type="presOf" srcId="{4777FC93-CEB2-4D0A-BDBB-EE6A35255A22}" destId="{1EF34441-9B3F-42EB-BE2F-BE61FA08FFAB}" srcOrd="0" destOrd="0" presId="urn:microsoft.com/office/officeart/2005/8/layout/vList5"/>
    <dgm:cxn modelId="{D79BDA2D-8215-40DC-900A-D037E3B39D22}" srcId="{C99ADD19-0D95-49E9-BA5B-766B646DE341}" destId="{04BE59D2-BE99-4293-9CE3-A4CE1130AF80}" srcOrd="3" destOrd="0" parTransId="{DAD27EB6-70C8-493C-847C-22AB37AB86C5}" sibTransId="{3C8C288F-60C6-4DE1-8890-094E19B1CD0E}"/>
    <dgm:cxn modelId="{4EDD7A34-649D-4F22-8553-3B9DD17D95BB}" srcId="{C99ADD19-0D95-49E9-BA5B-766B646DE341}" destId="{02FF1D2E-7727-4455-843B-CD3E15B98AEA}" srcOrd="1" destOrd="0" parTransId="{B65850DB-93BF-4897-A7DD-3D9EF7D8F128}" sibTransId="{3C7A4416-6A7C-46BF-9B80-2967312C78FA}"/>
    <dgm:cxn modelId="{040AA348-DDE9-4BFD-AAB8-4B1AC73712C5}" type="presOf" srcId="{A074D817-2A0B-4B1A-BF16-6497C1BBB1B0}" destId="{9B99ADEA-C2E4-45EF-A534-DBF1B75C31DF}" srcOrd="0" destOrd="4" presId="urn:microsoft.com/office/officeart/2005/8/layout/vList5"/>
    <dgm:cxn modelId="{BBEEF893-60CF-44ED-B4BD-C92B907F0949}" type="presOf" srcId="{02FF1D2E-7727-4455-843B-CD3E15B98AEA}" destId="{9B99ADEA-C2E4-45EF-A534-DBF1B75C31DF}" srcOrd="0" destOrd="1" presId="urn:microsoft.com/office/officeart/2005/8/layout/vList5"/>
    <dgm:cxn modelId="{F5A061AD-9533-49BB-89A2-618BD459C33C}" srcId="{C99ADD19-0D95-49E9-BA5B-766B646DE341}" destId="{A074D817-2A0B-4B1A-BF16-6497C1BBB1B0}" srcOrd="4" destOrd="0" parTransId="{F08F5BCB-D6D1-4E9A-8FA6-DB6CEB33629C}" sibTransId="{9058B619-FEA3-4FD4-B36E-8C00EA3816B9}"/>
    <dgm:cxn modelId="{CCB4F7B0-E61E-4F62-8ACD-FE9D602387DD}" srcId="{4777FC93-CEB2-4D0A-BDBB-EE6A35255A22}" destId="{C99ADD19-0D95-49E9-BA5B-766B646DE341}" srcOrd="0" destOrd="0" parTransId="{610A7008-3D19-48DF-B8DB-B81B7C8A0C5D}" sibTransId="{5569BBEC-E2AE-4584-971D-0F9D5D29A08A}"/>
    <dgm:cxn modelId="{427614E2-FD6F-4974-9A98-E973A0BB2BC0}" type="presOf" srcId="{C99ADD19-0D95-49E9-BA5B-766B646DE341}" destId="{22600BF8-D5ED-43E0-AE3B-DFBCF937E9A1}" srcOrd="0" destOrd="0" presId="urn:microsoft.com/office/officeart/2005/8/layout/vList5"/>
    <dgm:cxn modelId="{4B2E6EE9-269C-4C0B-B5B8-8826EE79E1F5}" type="presOf" srcId="{5252E05D-C4CB-48F4-ABAE-A47AEC595AEF}" destId="{9B99ADEA-C2E4-45EF-A534-DBF1B75C31DF}" srcOrd="0" destOrd="2" presId="urn:microsoft.com/office/officeart/2005/8/layout/vList5"/>
    <dgm:cxn modelId="{5F75C5ED-E1CF-49EF-97B3-C656BF112249}" srcId="{C99ADD19-0D95-49E9-BA5B-766B646DE341}" destId="{5252E05D-C4CB-48F4-ABAE-A47AEC595AEF}" srcOrd="2" destOrd="0" parTransId="{F93B49DA-6941-480B-BD10-E6B81A736853}" sibTransId="{045105A8-0DA2-4B7F-A319-744B8BD19350}"/>
    <dgm:cxn modelId="{6B357CFC-3EC6-4531-96DD-DDA9DF7ED2E8}" srcId="{C99ADD19-0D95-49E9-BA5B-766B646DE341}" destId="{E6A9131C-2F8D-4628-8736-82CE211CE2EB}" srcOrd="0" destOrd="0" parTransId="{2AD4554F-9A34-4583-B7F6-BC532C8F394B}" sibTransId="{C206F4E4-32F5-498A-A115-20DD6714CA96}"/>
    <dgm:cxn modelId="{91865B6C-BB3E-4DEA-80E5-F74C29A71642}" type="presParOf" srcId="{1EF34441-9B3F-42EB-BE2F-BE61FA08FFAB}" destId="{FAA9363B-52DC-4756-9964-18073CF28E3C}" srcOrd="0" destOrd="0" presId="urn:microsoft.com/office/officeart/2005/8/layout/vList5"/>
    <dgm:cxn modelId="{E951F4D5-B0ED-4A0D-A950-E565540FB0A6}" type="presParOf" srcId="{FAA9363B-52DC-4756-9964-18073CF28E3C}" destId="{22600BF8-D5ED-43E0-AE3B-DFBCF937E9A1}" srcOrd="0" destOrd="0" presId="urn:microsoft.com/office/officeart/2005/8/layout/vList5"/>
    <dgm:cxn modelId="{6B5A10AD-98E5-4705-82A6-A2EBEFDA74EC}" type="presParOf" srcId="{FAA9363B-52DC-4756-9964-18073CF28E3C}" destId="{9B99ADEA-C2E4-45EF-A534-DBF1B75C31D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C0A286-C4E4-4C24-8CE5-53819A8C69B9}">
      <dsp:nvSpPr>
        <dsp:cNvPr id="0" name=""/>
        <dsp:cNvSpPr/>
      </dsp:nvSpPr>
      <dsp:spPr>
        <a:xfrm rot="5400000">
          <a:off x="-171449" y="171449"/>
          <a:ext cx="1143000" cy="800100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00049"/>
        <a:ext cx="800100" cy="342900"/>
      </dsp:txXfrm>
    </dsp:sp>
    <dsp:sp modelId="{E6DA2E31-D153-477D-B7E9-521F9871901B}">
      <dsp:nvSpPr>
        <dsp:cNvPr id="0" name=""/>
        <dsp:cNvSpPr/>
      </dsp:nvSpPr>
      <dsp:spPr>
        <a:xfrm rot="5400000">
          <a:off x="4143375" y="-3343275"/>
          <a:ext cx="742950" cy="74295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Сегодня нефть</a:t>
          </a:r>
        </a:p>
      </dsp:txBody>
      <dsp:txXfrm rot="-5400000">
        <a:off x="800100" y="36268"/>
        <a:ext cx="7393232" cy="6704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5D83FB-0A68-45AB-8036-4A40E91288B8}">
      <dsp:nvSpPr>
        <dsp:cNvPr id="0" name=""/>
        <dsp:cNvSpPr/>
      </dsp:nvSpPr>
      <dsp:spPr>
        <a:xfrm>
          <a:off x="0" y="1293"/>
          <a:ext cx="8229600" cy="200948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Это бензин, керосин, краски, лаки, протезы суставов, сердечные клапаны, клей, детские игрушки, пластик, пленки, автомобильные шины, моющие средства, колготки, рубашки, куртки, искусственные удобрения, компакт-диски, ковровые покрытия, одноразовая посуда, косметика, средства против насекомых, взрывчатые вещества, ведерки для льда, теплоизоляционные зубные пломбы и многое другое.</a:t>
          </a:r>
        </a:p>
      </dsp:txBody>
      <dsp:txXfrm>
        <a:off x="0" y="1293"/>
        <a:ext cx="8229600" cy="2009486"/>
      </dsp:txXfrm>
    </dsp:sp>
    <dsp:sp modelId="{C8762AA5-F23E-4848-8AB0-97758A21CC87}">
      <dsp:nvSpPr>
        <dsp:cNvPr id="0" name=""/>
        <dsp:cNvSpPr/>
      </dsp:nvSpPr>
      <dsp:spPr>
        <a:xfrm>
          <a:off x="0" y="2022987"/>
          <a:ext cx="8229600" cy="162648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Казахстан по запасам нефти занимает 12 место в мире. Запасы нефти сосредоточены в Атырауской, Мангистауской, Актюбинской, Западно-казахстанской, Кызылординской и Карагандинской областях.</a:t>
          </a:r>
        </a:p>
      </dsp:txBody>
      <dsp:txXfrm>
        <a:off x="0" y="2022987"/>
        <a:ext cx="8229600" cy="1626482"/>
      </dsp:txXfrm>
    </dsp:sp>
    <dsp:sp modelId="{8F5C1A43-53E6-4184-96D2-543024BC1EAD}">
      <dsp:nvSpPr>
        <dsp:cNvPr id="0" name=""/>
        <dsp:cNvSpPr/>
      </dsp:nvSpPr>
      <dsp:spPr>
        <a:xfrm>
          <a:off x="0" y="3661676"/>
          <a:ext cx="8229600" cy="162648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 настоящее время в Казахстане 14 нефтяных бассейнов и 172 месторождений нефти и газа. В республике в год добывают примерно 75 млн. тонн нефти.            </a:t>
          </a:r>
        </a:p>
      </dsp:txBody>
      <dsp:txXfrm>
        <a:off x="0" y="3661676"/>
        <a:ext cx="8229600" cy="16264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A5EEAF-DBFE-4406-AF48-9D25F997F554}">
      <dsp:nvSpPr>
        <dsp:cNvPr id="0" name=""/>
        <dsp:cNvSpPr/>
      </dsp:nvSpPr>
      <dsp:spPr>
        <a:xfrm>
          <a:off x="0" y="-81417"/>
          <a:ext cx="6995160" cy="17700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Для защиты природы необходимо: предотвращать аварии при добыче и транспортировке нефтепродуктов, в производстве использовать замкнутые циклы – использование воды и т.д. </a:t>
          </a:r>
        </a:p>
      </dsp:txBody>
      <dsp:txXfrm>
        <a:off x="0" y="-81417"/>
        <a:ext cx="5521149" cy="1770068"/>
      </dsp:txXfrm>
    </dsp:sp>
    <dsp:sp modelId="{7510E5D3-17C6-4336-B2F5-3FFB4C086D3F}">
      <dsp:nvSpPr>
        <dsp:cNvPr id="0" name=""/>
        <dsp:cNvSpPr/>
      </dsp:nvSpPr>
      <dsp:spPr>
        <a:xfrm>
          <a:off x="617219" y="1766550"/>
          <a:ext cx="6995160" cy="1444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Предложите другие возможные варианты:</a:t>
          </a:r>
        </a:p>
      </dsp:txBody>
      <dsp:txXfrm>
        <a:off x="617219" y="1766550"/>
        <a:ext cx="5439079" cy="1444400"/>
      </dsp:txXfrm>
    </dsp:sp>
    <dsp:sp modelId="{AC6479DB-3363-458B-B4F6-EE05A3962C8B}">
      <dsp:nvSpPr>
        <dsp:cNvPr id="0" name=""/>
        <dsp:cNvSpPr/>
      </dsp:nvSpPr>
      <dsp:spPr>
        <a:xfrm>
          <a:off x="1234439" y="3451684"/>
          <a:ext cx="6995160" cy="1444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______________________________________________________________________________________________________</a:t>
          </a:r>
        </a:p>
      </dsp:txBody>
      <dsp:txXfrm>
        <a:off x="1234439" y="3451684"/>
        <a:ext cx="5439079" cy="1444400"/>
      </dsp:txXfrm>
    </dsp:sp>
    <dsp:sp modelId="{16ADFD17-ECDE-4475-A30D-467020632EBB}">
      <dsp:nvSpPr>
        <dsp:cNvPr id="0" name=""/>
        <dsp:cNvSpPr/>
      </dsp:nvSpPr>
      <dsp:spPr>
        <a:xfrm>
          <a:off x="6056299" y="1176753"/>
          <a:ext cx="938860" cy="93886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 dirty="0"/>
        </a:p>
      </dsp:txBody>
      <dsp:txXfrm>
        <a:off x="6056299" y="1176753"/>
        <a:ext cx="938860" cy="938860"/>
      </dsp:txXfrm>
    </dsp:sp>
    <dsp:sp modelId="{EA59C0CE-159E-4C42-A241-C7E40579A7CE}">
      <dsp:nvSpPr>
        <dsp:cNvPr id="0" name=""/>
        <dsp:cNvSpPr/>
      </dsp:nvSpPr>
      <dsp:spPr>
        <a:xfrm>
          <a:off x="6673519" y="2852258"/>
          <a:ext cx="938860" cy="93886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 dirty="0"/>
        </a:p>
      </dsp:txBody>
      <dsp:txXfrm>
        <a:off x="6673519" y="2852258"/>
        <a:ext cx="938860" cy="9388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99ADEA-C2E4-45EF-A534-DBF1B75C31DF}">
      <dsp:nvSpPr>
        <dsp:cNvPr id="0" name=""/>
        <dsp:cNvSpPr/>
      </dsp:nvSpPr>
      <dsp:spPr>
        <a:xfrm rot="5400000">
          <a:off x="4151094" y="-782444"/>
          <a:ext cx="3004859" cy="532096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задержать растекание при помощи шпагата;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убрать пятно при помощи пипетки;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поджечь масло (вот здесь вам понадобятся защитные очки);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засыпать песком.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993043" y="522292"/>
        <a:ext cx="5174278" cy="2711489"/>
      </dsp:txXfrm>
    </dsp:sp>
    <dsp:sp modelId="{22600BF8-D5ED-43E0-AE3B-DFBCF937E9A1}">
      <dsp:nvSpPr>
        <dsp:cNvPr id="0" name=""/>
        <dsp:cNvSpPr/>
      </dsp:nvSpPr>
      <dsp:spPr>
        <a:xfrm>
          <a:off x="0" y="0"/>
          <a:ext cx="2993042" cy="375607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Попытайтесь различными способами удалить «нефтяное пятно»:</a:t>
          </a:r>
        </a:p>
      </dsp:txBody>
      <dsp:txXfrm>
        <a:off x="146108" y="146108"/>
        <a:ext cx="2700826" cy="34638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9C956-8C4C-4941-BD71-18E1807C418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CD1A7-6C5B-5D4D-BE9E-C03058280D4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10. НЕФТЬ - ЧЕРНОЕ ПЯТНО ГОЛУБОЙ ПЛАНЕТЫ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08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57200" y="20749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350498"/>
          <a:ext cx="8229600" cy="5289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4338" name="Picture 2" descr="http://finance.myizh.ru/files_jpg/neft(57401).jpg"/>
          <p:cNvPicPr>
            <a:picLocks noChangeArrowheads="1"/>
          </p:cNvPicPr>
          <p:nvPr/>
        </p:nvPicPr>
        <p:blipFill>
          <a:blip r:embed="rId12"/>
          <a:srcRect t="-1199" r="-723" b="-1958"/>
          <a:stretch>
            <a:fillRect/>
          </a:stretch>
        </p:blipFill>
        <p:spPr bwMode="auto">
          <a:xfrm>
            <a:off x="6288258" y="0"/>
            <a:ext cx="2855742" cy="1350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67000" t="1000" r="-6000" b="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929" y="359044"/>
            <a:ext cx="8229600" cy="752304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Чем опасна нефть?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35108" cy="487093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Сжигание нефтепродуктов высвобождает углекислый газ в атмосферу, так что все большее количество ученых склонно полагать, что большой процент содержания углекислого и других газов в атмосфере приведет к смене климата на планете. Эти изменения могут привести к ряду экологических катастроф, среди которых будут непредсказуемые изменения погоды и таяние полярных льдов.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Нефть и ее производные, пролившиеся из танкеров в результате морской аварии, нарушают экосистемы. Количество разлитой нефти разнится от нескольких сотен тонн до нескольких сотен тысяч тонн.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 r="70000" b="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334" y="0"/>
            <a:ext cx="5915465" cy="836710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Решите следующую задачу: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61846" y="1378634"/>
            <a:ext cx="6400800" cy="5205046"/>
          </a:xfrm>
          <a:prstGeom prst="wedgeRoundRectCallout">
            <a:avLst>
              <a:gd name="adj1" fmla="val 1314"/>
              <a:gd name="adj2" fmla="val -6144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Ежегодно, вследствие аварий на нефтепроводах и танкерах, промышленных и транспортных выбросов, мойки автомашин, судов, цистерн и трюмов танкеров, в Мировой океан попадает 14 млн. тонн нефти. Один грамм нефти или нефтепродуктов способен образовать пленку на площади 10 м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водной поверхности.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Определите площадь ежегодного загрязнения мировых водоемов.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885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7897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Рамочная конвенция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42536"/>
            <a:ext cx="8229600" cy="5542670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Президент Казахстана Нурсултан Назарбаев подписал закон о ратификации рамочной конвенции по защите морской среды Каспийского моря 4 ноября 2003 года.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Целью данной конвенции является защита морской среды Каспийского моря от загрязнения, включая защиту, сохранение, восстановление, устойчивое и рациональное использование его биоресурсов.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Одним из главных положений конвенции является принцип, согласно которому сторона, оказывающая неблагоприятное воздействие на бассейн моря, несет расходы по осуществлению мер предотвращения, контроля и снижения загрязнения морской среды Каспийского моря. </a:t>
            </a:r>
          </a:p>
        </p:txBody>
      </p:sp>
    </p:spTree>
    <p:extLst>
      <p:ext uri="{BB962C8B-B14F-4D97-AF65-F5344CB8AC3E}">
        <p14:creationId xmlns:p14="http://schemas.microsoft.com/office/powerpoint/2010/main" val="835013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562708"/>
          <a:ext cx="8229600" cy="4814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" descr="http://all-animal.com/imgsm/277-3.jpg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38" r="-343" b="-1530"/>
          <a:stretch>
            <a:fillRect/>
          </a:stretch>
        </p:blipFill>
        <p:spPr bwMode="auto">
          <a:xfrm>
            <a:off x="3376246" y="5381296"/>
            <a:ext cx="2811719" cy="152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http://gdb.rferl.org/4F296268-DA70-4E70-8840-3B3812D1FD06_mw800_s.jpg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03" r="-336" b="-1474"/>
          <a:stretch>
            <a:fillRect/>
          </a:stretch>
        </p:blipFill>
        <p:spPr bwMode="auto">
          <a:xfrm>
            <a:off x="6187965" y="5428591"/>
            <a:ext cx="2766121" cy="147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61183" y="162910"/>
            <a:ext cx="8159626" cy="114538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мы с вами проведем лабораторную работу – очистим море от разлива нефти</a:t>
            </a:r>
          </a:p>
        </p:txBody>
      </p:sp>
      <p:graphicFrame>
        <p:nvGraphicFramePr>
          <p:cNvPr id="11" name="Схема 10"/>
          <p:cNvGraphicFramePr/>
          <p:nvPr/>
        </p:nvGraphicFramePr>
        <p:xfrm>
          <a:off x="450167" y="1505243"/>
          <a:ext cx="8314006" cy="3756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450167" y="5514535"/>
            <a:ext cx="8314006" cy="112030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600" dirty="0">
                <a:effectLst/>
                <a:latin typeface="Times New Roman" pitchFamily="18" charset="0"/>
                <a:ea typeface="Calibri" charset="0"/>
                <a:cs typeface="Times New Roman" pitchFamily="18" charset="0"/>
              </a:rPr>
              <a:t>Какой из способов, по вашему мнению, самый эффективный и безвредный для окружающей среды?</a:t>
            </a:r>
          </a:p>
        </p:txBody>
      </p:sp>
    </p:spTree>
    <p:extLst>
      <p:ext uri="{BB962C8B-B14F-4D97-AF65-F5344CB8AC3E}">
        <p14:creationId xmlns:p14="http://schemas.microsoft.com/office/powerpoint/2010/main" val="182408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11" grpId="0">
        <p:bldAsOne/>
      </p:bldGraphic>
      <p:bldGraphic spid="11" grpId="1">
        <p:bldAsOne/>
      </p:bldGraphic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2019" y="647114"/>
            <a:ext cx="4797031" cy="87219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05040" y="1730326"/>
            <a:ext cx="4387631" cy="411914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Согласны ли вы с тем, что написано на картинке? </a:t>
            </a:r>
          </a:p>
          <a:p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Попробуйте сделать свой проект под этим название «Море дорожи нефти». </a:t>
            </a:r>
          </a:p>
          <a:p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Предлагайте свои доводы, чтобы уменьшить загрязнение нефтью воды и суши.</a:t>
            </a:r>
          </a:p>
        </p:txBody>
      </p:sp>
      <p:pic>
        <p:nvPicPr>
          <p:cNvPr id="3073" name="Picture 1" descr="http://www.bellona.ru/imagearchive/more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07" r="-343" b="-864"/>
          <a:stretch>
            <a:fillRect/>
          </a:stretch>
        </p:blipFill>
        <p:spPr bwMode="auto">
          <a:xfrm>
            <a:off x="286836" y="1519313"/>
            <a:ext cx="3590365" cy="450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4533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529</Words>
  <Application>Microsoft Office PowerPoint</Application>
  <PresentationFormat>Экран (4:3)</PresentationFormat>
  <Paragraphs>33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10. НЕФТЬ - ЧЕРНОЕ ПЯТНО ГОЛУБОЙ ПЛАНЕТЫ</vt:lpstr>
      <vt:lpstr>Презентация PowerPoint</vt:lpstr>
      <vt:lpstr>Чем опасна нефть?</vt:lpstr>
      <vt:lpstr>Решите следующую задачу:</vt:lpstr>
      <vt:lpstr>Рамочная конвенция</vt:lpstr>
      <vt:lpstr>Презентация PowerPoint</vt:lpstr>
      <vt:lpstr>Давайте мы с вами проведем лабораторную работу – очистим море от разлива нефти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Нефть - Черное пятно голубой планеты</dc:title>
  <dc:creator>Тимур Мустафин</dc:creator>
  <cp:lastModifiedBy>Пользователь</cp:lastModifiedBy>
  <cp:revision>20</cp:revision>
  <dcterms:created xsi:type="dcterms:W3CDTF">2016-04-20T04:25:56Z</dcterms:created>
  <dcterms:modified xsi:type="dcterms:W3CDTF">2020-11-04T05:39:46Z</dcterms:modified>
</cp:coreProperties>
</file>