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6" r:id="rId2"/>
    <p:sldId id="267" r:id="rId3"/>
    <p:sldId id="268" r:id="rId4"/>
    <p:sldId id="272" r:id="rId5"/>
    <p:sldId id="269" r:id="rId6"/>
    <p:sldId id="260" r:id="rId7"/>
    <p:sldId id="261" r:id="rId8"/>
    <p:sldId id="262" r:id="rId9"/>
    <p:sldId id="273" r:id="rId10"/>
    <p:sldId id="274" r:id="rId11"/>
    <p:sldId id="275" r:id="rId12"/>
    <p:sldId id="276" r:id="rId13"/>
    <p:sldId id="265" r:id="rId14"/>
    <p:sldId id="26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8"/>
  </p:normalViewPr>
  <p:slideViewPr>
    <p:cSldViewPr snapToGrid="0" snapToObjects="1">
      <p:cViewPr varScale="1">
        <p:scale>
          <a:sx n="111" d="100"/>
          <a:sy n="111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0-2DB4-4922-A05A-F778ADE7409E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dirty="0">
                        <a:latin typeface="Times New Roman" pitchFamily="18" charset="0"/>
                        <a:cs typeface="Times New Roman" pitchFamily="18" charset="0"/>
                      </a:rPr>
                      <a:t>у</a:t>
                    </a:r>
                    <a:r>
                      <a:rPr lang="ru-RU" dirty="0"/>
                      <a:t>глекислый газ и др.
1%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B4-4922-A05A-F778ADE7409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Лист1!$B$3:$B$5</c:f>
              <c:strCache>
                <c:ptCount val="3"/>
                <c:pt idx="0">
                  <c:v>азот </c:v>
                </c:pt>
                <c:pt idx="1">
                  <c:v>кислород </c:v>
                </c:pt>
                <c:pt idx="2">
                  <c:v>углекислый газ</c:v>
                </c:pt>
              </c:strCache>
            </c:strRef>
          </c:cat>
          <c:val>
            <c:numRef>
              <c:f>Лист1!$C$3:$C$5</c:f>
              <c:numCache>
                <c:formatCode>General</c:formatCode>
                <c:ptCount val="3"/>
                <c:pt idx="0">
                  <c:v>78</c:v>
                </c:pt>
                <c:pt idx="1">
                  <c:v>21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B4-4922-A05A-F778ADE7409E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545B06-CA3E-45C3-B7A1-CDE76702E8EA}" type="doc">
      <dgm:prSet loTypeId="urn:microsoft.com/office/officeart/2005/8/layout/chevron2" loCatId="process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E6D0E27-044C-41E4-AB19-35DFADB00B3A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Воздух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– это смесь газов, из которых состоит атмосфера планеты Земля. </a:t>
          </a:r>
        </a:p>
      </dgm:t>
    </dgm:pt>
    <dgm:pt modelId="{C1C46C5D-7E60-4A00-859C-FB4675DF23DD}" type="parTrans" cxnId="{E2B57D98-87DC-4BBB-9BDF-DA0E796F9D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F53AFB7-3788-4E80-B2EC-C3C43B241696}" type="sibTrans" cxnId="{E2B57D98-87DC-4BBB-9BDF-DA0E796F9D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003761-2EA7-4EC3-AFB9-FDF06CAEC95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Воздух состоит из азота (около 78% объема), кислорода (около 21% объема), углекислого газа и благородных газов</a:t>
          </a:r>
        </a:p>
      </dgm:t>
    </dgm:pt>
    <dgm:pt modelId="{576EFA86-497F-4593-939A-59E6FC2875F6}" type="parTrans" cxnId="{88ED6FD1-B2AD-4297-A47E-9CC2D0B3EA6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D711E4-8FC4-4CE9-9283-878D587BFFE3}" type="sibTrans" cxnId="{88ED6FD1-B2AD-4297-A47E-9CC2D0B3EA6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9E704CB-75CE-4A33-A167-21FB2964B154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D1FFD8-CA4B-47DA-B271-760A780C7EE3}" type="parTrans" cxnId="{CB975003-90A5-49B8-AC99-47178EDEC2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724AD8F-AE9A-4878-BF8E-94595755E638}" type="sibTrans" cxnId="{CB975003-90A5-49B8-AC99-47178EDEC2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0F2487-407D-4A1D-8ED4-4E714207C686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DCF229E-D213-4BFC-B352-3E0C0ABDE21B}" type="parTrans" cxnId="{7E6FE40C-E816-4713-9A16-7689B13E6D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5648E51-EFBA-4025-8D2D-526B261CD7AF}" type="sibTrans" cxnId="{7E6FE40C-E816-4713-9A16-7689B13E6D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13F7D3-2473-4F81-BDC6-8977006DBACD}" type="pres">
      <dgm:prSet presAssocID="{6A545B06-CA3E-45C3-B7A1-CDE76702E8EA}" presName="linearFlow" presStyleCnt="0">
        <dgm:presLayoutVars>
          <dgm:dir/>
          <dgm:animLvl val="lvl"/>
          <dgm:resizeHandles val="exact"/>
        </dgm:presLayoutVars>
      </dgm:prSet>
      <dgm:spPr/>
    </dgm:pt>
    <dgm:pt modelId="{986A7390-3131-45B6-B42A-8F3E256CA473}" type="pres">
      <dgm:prSet presAssocID="{D9E704CB-75CE-4A33-A167-21FB2964B154}" presName="composite" presStyleCnt="0"/>
      <dgm:spPr/>
    </dgm:pt>
    <dgm:pt modelId="{9F676EEB-3C54-434C-A848-0B89A5C4E960}" type="pres">
      <dgm:prSet presAssocID="{D9E704CB-75CE-4A33-A167-21FB2964B154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8CBFCED3-44B8-4DAE-9B9D-8ED09150B84F}" type="pres">
      <dgm:prSet presAssocID="{D9E704CB-75CE-4A33-A167-21FB2964B154}" presName="descendantText" presStyleLbl="alignAcc1" presStyleIdx="0" presStyleCnt="2">
        <dgm:presLayoutVars>
          <dgm:bulletEnabled val="1"/>
        </dgm:presLayoutVars>
      </dgm:prSet>
      <dgm:spPr/>
    </dgm:pt>
    <dgm:pt modelId="{CEE1A052-B280-49CE-B846-94903CA671EE}" type="pres">
      <dgm:prSet presAssocID="{5724AD8F-AE9A-4878-BF8E-94595755E638}" presName="sp" presStyleCnt="0"/>
      <dgm:spPr/>
    </dgm:pt>
    <dgm:pt modelId="{2CE387DD-50BE-4982-BA71-080B6F44887D}" type="pres">
      <dgm:prSet presAssocID="{F00F2487-407D-4A1D-8ED4-4E714207C686}" presName="composite" presStyleCnt="0"/>
      <dgm:spPr/>
    </dgm:pt>
    <dgm:pt modelId="{E44D5A27-CB78-400B-B2C3-42116D605411}" type="pres">
      <dgm:prSet presAssocID="{F00F2487-407D-4A1D-8ED4-4E714207C686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798F88B8-0D7A-41E1-A6FB-6DE5904D4BBC}" type="pres">
      <dgm:prSet presAssocID="{F00F2487-407D-4A1D-8ED4-4E714207C686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CB975003-90A5-49B8-AC99-47178EDEC231}" srcId="{6A545B06-CA3E-45C3-B7A1-CDE76702E8EA}" destId="{D9E704CB-75CE-4A33-A167-21FB2964B154}" srcOrd="0" destOrd="0" parTransId="{BFD1FFD8-CA4B-47DA-B271-760A780C7EE3}" sibTransId="{5724AD8F-AE9A-4878-BF8E-94595755E638}"/>
    <dgm:cxn modelId="{7E6FE40C-E816-4713-9A16-7689B13E6DBB}" srcId="{6A545B06-CA3E-45C3-B7A1-CDE76702E8EA}" destId="{F00F2487-407D-4A1D-8ED4-4E714207C686}" srcOrd="1" destOrd="0" parTransId="{3DCF229E-D213-4BFC-B352-3E0C0ABDE21B}" sibTransId="{D5648E51-EFBA-4025-8D2D-526B261CD7AF}"/>
    <dgm:cxn modelId="{1884C621-C627-4FA8-BD93-80071D8BB9C1}" type="presOf" srcId="{D9E704CB-75CE-4A33-A167-21FB2964B154}" destId="{9F676EEB-3C54-434C-A848-0B89A5C4E960}" srcOrd="0" destOrd="0" presId="urn:microsoft.com/office/officeart/2005/8/layout/chevron2"/>
    <dgm:cxn modelId="{8D3C552A-B9B7-439C-B416-B7640E744BCC}" type="presOf" srcId="{F00F2487-407D-4A1D-8ED4-4E714207C686}" destId="{E44D5A27-CB78-400B-B2C3-42116D605411}" srcOrd="0" destOrd="0" presId="urn:microsoft.com/office/officeart/2005/8/layout/chevron2"/>
    <dgm:cxn modelId="{C004FC3A-701C-4A53-9B3F-21CA9505295B}" type="presOf" srcId="{E9003761-2EA7-4EC3-AFB9-FDF06CAEC953}" destId="{798F88B8-0D7A-41E1-A6FB-6DE5904D4BBC}" srcOrd="0" destOrd="0" presId="urn:microsoft.com/office/officeart/2005/8/layout/chevron2"/>
    <dgm:cxn modelId="{542C1B64-322F-4E9C-AE78-E9CC16A347A2}" type="presOf" srcId="{AE6D0E27-044C-41E4-AB19-35DFADB00B3A}" destId="{8CBFCED3-44B8-4DAE-9B9D-8ED09150B84F}" srcOrd="0" destOrd="0" presId="urn:microsoft.com/office/officeart/2005/8/layout/chevron2"/>
    <dgm:cxn modelId="{E2B57D98-87DC-4BBB-9BDF-DA0E796F9D70}" srcId="{D9E704CB-75CE-4A33-A167-21FB2964B154}" destId="{AE6D0E27-044C-41E4-AB19-35DFADB00B3A}" srcOrd="0" destOrd="0" parTransId="{C1C46C5D-7E60-4A00-859C-FB4675DF23DD}" sibTransId="{1F53AFB7-3788-4E80-B2EC-C3C43B241696}"/>
    <dgm:cxn modelId="{E8AE50C8-02B0-4974-9E07-5912E2E1125A}" type="presOf" srcId="{6A545B06-CA3E-45C3-B7A1-CDE76702E8EA}" destId="{3113F7D3-2473-4F81-BDC6-8977006DBACD}" srcOrd="0" destOrd="0" presId="urn:microsoft.com/office/officeart/2005/8/layout/chevron2"/>
    <dgm:cxn modelId="{88ED6FD1-B2AD-4297-A47E-9CC2D0B3EA6C}" srcId="{F00F2487-407D-4A1D-8ED4-4E714207C686}" destId="{E9003761-2EA7-4EC3-AFB9-FDF06CAEC953}" srcOrd="0" destOrd="0" parTransId="{576EFA86-497F-4593-939A-59E6FC2875F6}" sibTransId="{8FD711E4-8FC4-4CE9-9283-878D587BFFE3}"/>
    <dgm:cxn modelId="{8E16007F-8705-41FE-A752-B952625C6C6B}" type="presParOf" srcId="{3113F7D3-2473-4F81-BDC6-8977006DBACD}" destId="{986A7390-3131-45B6-B42A-8F3E256CA473}" srcOrd="0" destOrd="0" presId="urn:microsoft.com/office/officeart/2005/8/layout/chevron2"/>
    <dgm:cxn modelId="{A86C0317-9213-44B7-82C0-B22FDC0E350A}" type="presParOf" srcId="{986A7390-3131-45B6-B42A-8F3E256CA473}" destId="{9F676EEB-3C54-434C-A848-0B89A5C4E960}" srcOrd="0" destOrd="0" presId="urn:microsoft.com/office/officeart/2005/8/layout/chevron2"/>
    <dgm:cxn modelId="{AB5882E0-C630-42C2-AA5D-53E926D0CD2A}" type="presParOf" srcId="{986A7390-3131-45B6-B42A-8F3E256CA473}" destId="{8CBFCED3-44B8-4DAE-9B9D-8ED09150B84F}" srcOrd="1" destOrd="0" presId="urn:microsoft.com/office/officeart/2005/8/layout/chevron2"/>
    <dgm:cxn modelId="{8DD03897-F8E3-41BF-BA18-D1618B947A92}" type="presParOf" srcId="{3113F7D3-2473-4F81-BDC6-8977006DBACD}" destId="{CEE1A052-B280-49CE-B846-94903CA671EE}" srcOrd="1" destOrd="0" presId="urn:microsoft.com/office/officeart/2005/8/layout/chevron2"/>
    <dgm:cxn modelId="{2701FA19-428D-43FC-9C92-AD1AA9384EE1}" type="presParOf" srcId="{3113F7D3-2473-4F81-BDC6-8977006DBACD}" destId="{2CE387DD-50BE-4982-BA71-080B6F44887D}" srcOrd="2" destOrd="0" presId="urn:microsoft.com/office/officeart/2005/8/layout/chevron2"/>
    <dgm:cxn modelId="{24330D28-4E66-4FA7-9F80-4F6B82023E9F}" type="presParOf" srcId="{2CE387DD-50BE-4982-BA71-080B6F44887D}" destId="{E44D5A27-CB78-400B-B2C3-42116D605411}" srcOrd="0" destOrd="0" presId="urn:microsoft.com/office/officeart/2005/8/layout/chevron2"/>
    <dgm:cxn modelId="{3B44EEFA-A0AD-4883-8FDC-F0E2DC545001}" type="presParOf" srcId="{2CE387DD-50BE-4982-BA71-080B6F44887D}" destId="{798F88B8-0D7A-41E1-A6FB-6DE5904D4BB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CE7F98-1E0B-4919-9937-3411262A77A0}" type="doc">
      <dgm:prSet loTypeId="urn:microsoft.com/office/officeart/2005/8/layout/chevron2" loCatId="process" qsTypeId="urn:microsoft.com/office/officeart/2005/8/quickstyle/simple3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8BB0B411-47C8-41B3-8DE6-E5A53BEE1BD4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800" b="1" dirty="0">
              <a:latin typeface="Times New Roman" pitchFamily="18" charset="0"/>
              <a:cs typeface="Times New Roman" pitchFamily="18" charset="0"/>
            </a:rPr>
            <a:t>Азот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 (синий) – этого газа в воздухе больше всего. </a:t>
          </a:r>
        </a:p>
      </dgm:t>
    </dgm:pt>
    <dgm:pt modelId="{2BD340F2-B78E-4F68-983C-A2EDC5A57654}" type="parTrans" cxnId="{F2ABDAC3-5DF5-4EFB-8082-9E50298129FF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8186CE4-187D-4658-B718-F00932829699}" type="sibTrans" cxnId="{F2ABDAC3-5DF5-4EFB-8082-9E50298129FF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F221ACE5-3555-41EC-9321-5E1E0E233A1A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800" b="1" dirty="0">
              <a:latin typeface="Times New Roman" pitchFamily="18" charset="0"/>
              <a:cs typeface="Times New Roman" pitchFamily="18" charset="0"/>
            </a:rPr>
            <a:t>Кислород (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красный) – главный компонент воздуха. Когда мы дышим, легкими вылавливаем его из воздуха. </a:t>
          </a:r>
        </a:p>
      </dgm:t>
    </dgm:pt>
    <dgm:pt modelId="{AE9B5DA6-97AE-453F-9ECE-9885CB019A4B}" type="parTrans" cxnId="{E133290A-E557-4208-AD9B-AACF1E4D4B6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C17A201-EAD8-433E-9407-3E7490D8994A}" type="sibTrans" cxnId="{E133290A-E557-4208-AD9B-AACF1E4D4B6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71E6C932-015D-4A99-98DB-0230952A32A8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800" b="1" dirty="0">
              <a:latin typeface="Times New Roman" pitchFamily="18" charset="0"/>
              <a:cs typeface="Times New Roman" pitchFamily="18" charset="0"/>
            </a:rPr>
            <a:t>Углекислый газ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 (зеленый) очень важен для растений – растения им питаются. Также углекислый газ мы выдыхаем при дыхании. Кроме того, в воздухе есть </a:t>
          </a:r>
          <a:r>
            <a:rPr lang="ru-RU" sz="1800" b="1" dirty="0">
              <a:latin typeface="Times New Roman" pitchFamily="18" charset="0"/>
              <a:cs typeface="Times New Roman" pitchFamily="18" charset="0"/>
            </a:rPr>
            <a:t>инертные газы, водяной пар и пыль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D6565F0D-98C4-4736-B0C1-359F06455628}" type="parTrans" cxnId="{2870C95D-F927-441B-B0C8-94DD5B61D9C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23AD1B69-F527-4168-8895-1E14385CECF0}" type="sibTrans" cxnId="{2870C95D-F927-441B-B0C8-94DD5B61D9C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F4B53CF-3D5F-4EB5-ACDA-8813EB2C982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A22CE7ED-14ED-45A8-B142-E3D29C1CA836}" type="parTrans" cxnId="{B1F82424-4320-4F9D-8132-0D7C0209E421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7BEA50C-247D-49F1-A5A9-D0D661E9F9F3}" type="sibTrans" cxnId="{B1F82424-4320-4F9D-8132-0D7C0209E421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976904D-C0AA-4BA9-97B2-F3A9FCDFF77A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318B0743-B46B-40B7-A160-F235CE1B4A05}" type="parTrans" cxnId="{390EDA53-0AAF-4487-84BD-649982484EA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541A827-3379-42A5-9098-697C253D45E1}" type="sibTrans" cxnId="{390EDA53-0AAF-4487-84BD-649982484EA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EAE8374F-EEFC-490A-8B7C-4B217B020166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7D1716FA-6451-4447-B6B6-F48D91C3F0D1}" type="parTrans" cxnId="{3437399A-B5C4-4032-99D1-AF3B9BF007D5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7F1C486-0EE8-4E17-9586-E12121098BFD}" type="sibTrans" cxnId="{3437399A-B5C4-4032-99D1-AF3B9BF007D5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F19D10D-D655-485D-8A29-587BFF84DCDA}" type="pres">
      <dgm:prSet presAssocID="{3BCE7F98-1E0B-4919-9937-3411262A77A0}" presName="linearFlow" presStyleCnt="0">
        <dgm:presLayoutVars>
          <dgm:dir/>
          <dgm:animLvl val="lvl"/>
          <dgm:resizeHandles val="exact"/>
        </dgm:presLayoutVars>
      </dgm:prSet>
      <dgm:spPr/>
    </dgm:pt>
    <dgm:pt modelId="{C7393165-2EFB-456F-982E-18CD82904EDF}" type="pres">
      <dgm:prSet presAssocID="{DF4B53CF-3D5F-4EB5-ACDA-8813EB2C982A}" presName="composite" presStyleCnt="0"/>
      <dgm:spPr/>
    </dgm:pt>
    <dgm:pt modelId="{E6ACBAF3-88C8-4F76-B96B-02654A1EC5E6}" type="pres">
      <dgm:prSet presAssocID="{DF4B53CF-3D5F-4EB5-ACDA-8813EB2C982A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7D45928A-8627-4181-8137-E93A58AFF4C7}" type="pres">
      <dgm:prSet presAssocID="{DF4B53CF-3D5F-4EB5-ACDA-8813EB2C982A}" presName="descendantText" presStyleLbl="alignAcc1" presStyleIdx="0" presStyleCnt="3">
        <dgm:presLayoutVars>
          <dgm:bulletEnabled val="1"/>
        </dgm:presLayoutVars>
      </dgm:prSet>
      <dgm:spPr/>
    </dgm:pt>
    <dgm:pt modelId="{63CF7E60-6D45-4B3F-A2EB-BC81C01924A3}" type="pres">
      <dgm:prSet presAssocID="{67BEA50C-247D-49F1-A5A9-D0D661E9F9F3}" presName="sp" presStyleCnt="0"/>
      <dgm:spPr/>
    </dgm:pt>
    <dgm:pt modelId="{48C78BB4-503D-4BA6-BBFD-FA0FED412F08}" type="pres">
      <dgm:prSet presAssocID="{0976904D-C0AA-4BA9-97B2-F3A9FCDFF77A}" presName="composite" presStyleCnt="0"/>
      <dgm:spPr/>
    </dgm:pt>
    <dgm:pt modelId="{53E6C248-6B12-4FCB-BD30-B309AA556CA1}" type="pres">
      <dgm:prSet presAssocID="{0976904D-C0AA-4BA9-97B2-F3A9FCDFF77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47B34B1D-1F47-4F93-84FF-758DACF3773D}" type="pres">
      <dgm:prSet presAssocID="{0976904D-C0AA-4BA9-97B2-F3A9FCDFF77A}" presName="descendantText" presStyleLbl="alignAcc1" presStyleIdx="1" presStyleCnt="3">
        <dgm:presLayoutVars>
          <dgm:bulletEnabled val="1"/>
        </dgm:presLayoutVars>
      </dgm:prSet>
      <dgm:spPr/>
    </dgm:pt>
    <dgm:pt modelId="{AC2625D8-851D-4C8F-B50E-9090ADAC007C}" type="pres">
      <dgm:prSet presAssocID="{6541A827-3379-42A5-9098-697C253D45E1}" presName="sp" presStyleCnt="0"/>
      <dgm:spPr/>
    </dgm:pt>
    <dgm:pt modelId="{3F89A3FA-89FB-447B-BB61-D9668102A7C1}" type="pres">
      <dgm:prSet presAssocID="{EAE8374F-EEFC-490A-8B7C-4B217B020166}" presName="composite" presStyleCnt="0"/>
      <dgm:spPr/>
    </dgm:pt>
    <dgm:pt modelId="{C5FAD823-E18A-4DC6-AA77-DB722F7AD0BB}" type="pres">
      <dgm:prSet presAssocID="{EAE8374F-EEFC-490A-8B7C-4B217B02016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61FF9DD-FD90-4ECA-A398-9AC286E56B15}" type="pres">
      <dgm:prSet presAssocID="{EAE8374F-EEFC-490A-8B7C-4B217B020166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E133290A-E557-4208-AD9B-AACF1E4D4B67}" srcId="{0976904D-C0AA-4BA9-97B2-F3A9FCDFF77A}" destId="{F221ACE5-3555-41EC-9321-5E1E0E233A1A}" srcOrd="0" destOrd="0" parTransId="{AE9B5DA6-97AE-453F-9ECE-9885CB019A4B}" sibTransId="{9C17A201-EAD8-433E-9407-3E7490D8994A}"/>
    <dgm:cxn modelId="{7D95E40F-AE76-41CE-A397-2782E852D1F8}" type="presOf" srcId="{DF4B53CF-3D5F-4EB5-ACDA-8813EB2C982A}" destId="{E6ACBAF3-88C8-4F76-B96B-02654A1EC5E6}" srcOrd="0" destOrd="0" presId="urn:microsoft.com/office/officeart/2005/8/layout/chevron2"/>
    <dgm:cxn modelId="{7CD3941B-F116-4CB1-85B3-70904C9CB7EB}" type="presOf" srcId="{F221ACE5-3555-41EC-9321-5E1E0E233A1A}" destId="{47B34B1D-1F47-4F93-84FF-758DACF3773D}" srcOrd="0" destOrd="0" presId="urn:microsoft.com/office/officeart/2005/8/layout/chevron2"/>
    <dgm:cxn modelId="{B1F82424-4320-4F9D-8132-0D7C0209E421}" srcId="{3BCE7F98-1E0B-4919-9937-3411262A77A0}" destId="{DF4B53CF-3D5F-4EB5-ACDA-8813EB2C982A}" srcOrd="0" destOrd="0" parTransId="{A22CE7ED-14ED-45A8-B142-E3D29C1CA836}" sibTransId="{67BEA50C-247D-49F1-A5A9-D0D661E9F9F3}"/>
    <dgm:cxn modelId="{98C3AA25-3926-4B22-B6BC-5D59C7525618}" type="presOf" srcId="{71E6C932-015D-4A99-98DB-0230952A32A8}" destId="{361FF9DD-FD90-4ECA-A398-9AC286E56B15}" srcOrd="0" destOrd="0" presId="urn:microsoft.com/office/officeart/2005/8/layout/chevron2"/>
    <dgm:cxn modelId="{2870C95D-F927-441B-B0C8-94DD5B61D9C6}" srcId="{EAE8374F-EEFC-490A-8B7C-4B217B020166}" destId="{71E6C932-015D-4A99-98DB-0230952A32A8}" srcOrd="0" destOrd="0" parTransId="{D6565F0D-98C4-4736-B0C1-359F06455628}" sibTransId="{23AD1B69-F527-4168-8895-1E14385CECF0}"/>
    <dgm:cxn modelId="{B6687E67-F4F8-45CA-BDE2-7DE1C175C2DC}" type="presOf" srcId="{3BCE7F98-1E0B-4919-9937-3411262A77A0}" destId="{5F19D10D-D655-485D-8A29-587BFF84DCDA}" srcOrd="0" destOrd="0" presId="urn:microsoft.com/office/officeart/2005/8/layout/chevron2"/>
    <dgm:cxn modelId="{390EDA53-0AAF-4487-84BD-649982484EA8}" srcId="{3BCE7F98-1E0B-4919-9937-3411262A77A0}" destId="{0976904D-C0AA-4BA9-97B2-F3A9FCDFF77A}" srcOrd="1" destOrd="0" parTransId="{318B0743-B46B-40B7-A160-F235CE1B4A05}" sibTransId="{6541A827-3379-42A5-9098-697C253D45E1}"/>
    <dgm:cxn modelId="{B977648E-6118-429C-B829-A542F755EAF5}" type="presOf" srcId="{0976904D-C0AA-4BA9-97B2-F3A9FCDFF77A}" destId="{53E6C248-6B12-4FCB-BD30-B309AA556CA1}" srcOrd="0" destOrd="0" presId="urn:microsoft.com/office/officeart/2005/8/layout/chevron2"/>
    <dgm:cxn modelId="{3437399A-B5C4-4032-99D1-AF3B9BF007D5}" srcId="{3BCE7F98-1E0B-4919-9937-3411262A77A0}" destId="{EAE8374F-EEFC-490A-8B7C-4B217B020166}" srcOrd="2" destOrd="0" parTransId="{7D1716FA-6451-4447-B6B6-F48D91C3F0D1}" sibTransId="{47F1C486-0EE8-4E17-9586-E12121098BFD}"/>
    <dgm:cxn modelId="{CAE371A5-7CC8-43D7-8551-46B37D1B7D33}" type="presOf" srcId="{EAE8374F-EEFC-490A-8B7C-4B217B020166}" destId="{C5FAD823-E18A-4DC6-AA77-DB722F7AD0BB}" srcOrd="0" destOrd="0" presId="urn:microsoft.com/office/officeart/2005/8/layout/chevron2"/>
    <dgm:cxn modelId="{6640B8C1-E9F9-484A-B6FA-7BA71D807EF5}" type="presOf" srcId="{8BB0B411-47C8-41B3-8DE6-E5A53BEE1BD4}" destId="{7D45928A-8627-4181-8137-E93A58AFF4C7}" srcOrd="0" destOrd="0" presId="urn:microsoft.com/office/officeart/2005/8/layout/chevron2"/>
    <dgm:cxn modelId="{F2ABDAC3-5DF5-4EFB-8082-9E50298129FF}" srcId="{DF4B53CF-3D5F-4EB5-ACDA-8813EB2C982A}" destId="{8BB0B411-47C8-41B3-8DE6-E5A53BEE1BD4}" srcOrd="0" destOrd="0" parTransId="{2BD340F2-B78E-4F68-983C-A2EDC5A57654}" sibTransId="{48186CE4-187D-4658-B718-F00932829699}"/>
    <dgm:cxn modelId="{AE2206BE-F5C6-449C-BBE7-17A400493602}" type="presParOf" srcId="{5F19D10D-D655-485D-8A29-587BFF84DCDA}" destId="{C7393165-2EFB-456F-982E-18CD82904EDF}" srcOrd="0" destOrd="0" presId="urn:microsoft.com/office/officeart/2005/8/layout/chevron2"/>
    <dgm:cxn modelId="{88936152-E8EE-4264-B86B-25A8BD64FD98}" type="presParOf" srcId="{C7393165-2EFB-456F-982E-18CD82904EDF}" destId="{E6ACBAF3-88C8-4F76-B96B-02654A1EC5E6}" srcOrd="0" destOrd="0" presId="urn:microsoft.com/office/officeart/2005/8/layout/chevron2"/>
    <dgm:cxn modelId="{82A70948-E6B2-4105-9F35-899A1DA7CB9D}" type="presParOf" srcId="{C7393165-2EFB-456F-982E-18CD82904EDF}" destId="{7D45928A-8627-4181-8137-E93A58AFF4C7}" srcOrd="1" destOrd="0" presId="urn:microsoft.com/office/officeart/2005/8/layout/chevron2"/>
    <dgm:cxn modelId="{45DCD74A-D3B0-4B5F-9FDC-06D002D93F27}" type="presParOf" srcId="{5F19D10D-D655-485D-8A29-587BFF84DCDA}" destId="{63CF7E60-6D45-4B3F-A2EB-BC81C01924A3}" srcOrd="1" destOrd="0" presId="urn:microsoft.com/office/officeart/2005/8/layout/chevron2"/>
    <dgm:cxn modelId="{1A6411FF-3C7F-4C67-A081-E91EEA98772C}" type="presParOf" srcId="{5F19D10D-D655-485D-8A29-587BFF84DCDA}" destId="{48C78BB4-503D-4BA6-BBFD-FA0FED412F08}" srcOrd="2" destOrd="0" presId="urn:microsoft.com/office/officeart/2005/8/layout/chevron2"/>
    <dgm:cxn modelId="{E9712054-6ED0-4B6C-8A17-CAC2AD5A63AD}" type="presParOf" srcId="{48C78BB4-503D-4BA6-BBFD-FA0FED412F08}" destId="{53E6C248-6B12-4FCB-BD30-B309AA556CA1}" srcOrd="0" destOrd="0" presId="urn:microsoft.com/office/officeart/2005/8/layout/chevron2"/>
    <dgm:cxn modelId="{CB0C2CCF-1545-480D-B400-33DB2C824598}" type="presParOf" srcId="{48C78BB4-503D-4BA6-BBFD-FA0FED412F08}" destId="{47B34B1D-1F47-4F93-84FF-758DACF3773D}" srcOrd="1" destOrd="0" presId="urn:microsoft.com/office/officeart/2005/8/layout/chevron2"/>
    <dgm:cxn modelId="{CCB7F7CE-65E0-4710-A2AE-085409FFAAEB}" type="presParOf" srcId="{5F19D10D-D655-485D-8A29-587BFF84DCDA}" destId="{AC2625D8-851D-4C8F-B50E-9090ADAC007C}" srcOrd="3" destOrd="0" presId="urn:microsoft.com/office/officeart/2005/8/layout/chevron2"/>
    <dgm:cxn modelId="{9C67A8E3-12BE-424D-8FAB-88B6DC8871E2}" type="presParOf" srcId="{5F19D10D-D655-485D-8A29-587BFF84DCDA}" destId="{3F89A3FA-89FB-447B-BB61-D9668102A7C1}" srcOrd="4" destOrd="0" presId="urn:microsoft.com/office/officeart/2005/8/layout/chevron2"/>
    <dgm:cxn modelId="{7DF344D3-128D-4BB0-8113-9665AFF8DB28}" type="presParOf" srcId="{3F89A3FA-89FB-447B-BB61-D9668102A7C1}" destId="{C5FAD823-E18A-4DC6-AA77-DB722F7AD0BB}" srcOrd="0" destOrd="0" presId="urn:microsoft.com/office/officeart/2005/8/layout/chevron2"/>
    <dgm:cxn modelId="{B3FAE15C-6D43-481F-AB7A-A3DF28279955}" type="presParOf" srcId="{3F89A3FA-89FB-447B-BB61-D9668102A7C1}" destId="{361FF9DD-FD90-4ECA-A398-9AC286E56B1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092863-6E25-41D4-B666-DF2AF545766B}" type="doc">
      <dgm:prSet loTypeId="urn:microsoft.com/office/officeart/2005/8/layout/vProcess5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9BD685B9-0473-4099-BAEA-26443842764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Воздухом мы дышим, он используется как химический агент во многих процессах (например, в горении). </a:t>
          </a:r>
        </a:p>
      </dgm:t>
    </dgm:pt>
    <dgm:pt modelId="{68A1C5C1-52AB-405F-8ADD-BE1B8EDA4AFA}" type="parTrans" cxnId="{1D908F02-03DC-4FB6-8327-186F6A7BE6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A7B726-AC03-4037-9B65-3CD248EF0E38}" type="sibTrans" cxnId="{1D908F02-03DC-4FB6-8327-186F6A7BE69C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527C247-1F69-4F02-931C-3975D03FDD8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Печально, что бурное развитие человеческой деятельности приводит к загрязнению воздуха. </a:t>
          </a:r>
        </a:p>
      </dgm:t>
    </dgm:pt>
    <dgm:pt modelId="{91181E31-EB8B-4509-8AD2-060536341990}" type="parTrans" cxnId="{1C158979-617B-4FD0-843F-D730C8D9F79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6C400A-E8B2-4884-8D0F-8147A2E37D88}" type="sibTrans" cxnId="{1C158979-617B-4FD0-843F-D730C8D9F791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DC6FCEC-946D-4D74-8EFD-5BA2C4581E6E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результате загрязнения в воздухе повышается содержание вредных газов</a:t>
          </a:r>
        </a:p>
      </dgm:t>
    </dgm:pt>
    <dgm:pt modelId="{54DCDE43-9E8D-48D9-A888-98BBDF94135B}" type="parTrans" cxnId="{A013A074-994D-4396-8760-AEE6DFAAAED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8FF2D3F-0FCF-4F1C-9B69-B757E06EE645}" type="sibTrans" cxnId="{A013A074-994D-4396-8760-AEE6DFAAAED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8461C4-ABCB-43FA-9A15-E105B3B9AD7B}" type="pres">
      <dgm:prSet presAssocID="{FF092863-6E25-41D4-B666-DF2AF545766B}" presName="outerComposite" presStyleCnt="0">
        <dgm:presLayoutVars>
          <dgm:chMax val="5"/>
          <dgm:dir/>
          <dgm:resizeHandles val="exact"/>
        </dgm:presLayoutVars>
      </dgm:prSet>
      <dgm:spPr/>
    </dgm:pt>
    <dgm:pt modelId="{1D35BC4D-2756-46FD-8A5C-ACAC97EEEB8E}" type="pres">
      <dgm:prSet presAssocID="{FF092863-6E25-41D4-B666-DF2AF545766B}" presName="dummyMaxCanvas" presStyleCnt="0">
        <dgm:presLayoutVars/>
      </dgm:prSet>
      <dgm:spPr/>
    </dgm:pt>
    <dgm:pt modelId="{59E84475-36A8-47A5-B796-A15ABD94CAFC}" type="pres">
      <dgm:prSet presAssocID="{FF092863-6E25-41D4-B666-DF2AF545766B}" presName="ThreeNodes_1" presStyleLbl="node1" presStyleIdx="0" presStyleCnt="3">
        <dgm:presLayoutVars>
          <dgm:bulletEnabled val="1"/>
        </dgm:presLayoutVars>
      </dgm:prSet>
      <dgm:spPr/>
    </dgm:pt>
    <dgm:pt modelId="{90845F4E-F212-4867-9719-D8650CEACA10}" type="pres">
      <dgm:prSet presAssocID="{FF092863-6E25-41D4-B666-DF2AF545766B}" presName="ThreeNodes_2" presStyleLbl="node1" presStyleIdx="1" presStyleCnt="3">
        <dgm:presLayoutVars>
          <dgm:bulletEnabled val="1"/>
        </dgm:presLayoutVars>
      </dgm:prSet>
      <dgm:spPr/>
    </dgm:pt>
    <dgm:pt modelId="{18C7802C-A350-4722-911A-C2502F79CA35}" type="pres">
      <dgm:prSet presAssocID="{FF092863-6E25-41D4-B666-DF2AF545766B}" presName="ThreeNodes_3" presStyleLbl="node1" presStyleIdx="2" presStyleCnt="3">
        <dgm:presLayoutVars>
          <dgm:bulletEnabled val="1"/>
        </dgm:presLayoutVars>
      </dgm:prSet>
      <dgm:spPr/>
    </dgm:pt>
    <dgm:pt modelId="{6ABAE7F7-82D0-43A4-AF3B-6E2385A93813}" type="pres">
      <dgm:prSet presAssocID="{FF092863-6E25-41D4-B666-DF2AF545766B}" presName="ThreeConn_1-2" presStyleLbl="fgAccFollowNode1" presStyleIdx="0" presStyleCnt="2">
        <dgm:presLayoutVars>
          <dgm:bulletEnabled val="1"/>
        </dgm:presLayoutVars>
      </dgm:prSet>
      <dgm:spPr/>
    </dgm:pt>
    <dgm:pt modelId="{767C9A4B-5BAB-46D2-A2FE-CC8F1496AAEB}" type="pres">
      <dgm:prSet presAssocID="{FF092863-6E25-41D4-B666-DF2AF545766B}" presName="ThreeConn_2-3" presStyleLbl="fgAccFollowNode1" presStyleIdx="1" presStyleCnt="2">
        <dgm:presLayoutVars>
          <dgm:bulletEnabled val="1"/>
        </dgm:presLayoutVars>
      </dgm:prSet>
      <dgm:spPr/>
    </dgm:pt>
    <dgm:pt modelId="{A4E7DEEA-B413-4484-8F21-FDD35BC473A7}" type="pres">
      <dgm:prSet presAssocID="{FF092863-6E25-41D4-B666-DF2AF545766B}" presName="ThreeNodes_1_text" presStyleLbl="node1" presStyleIdx="2" presStyleCnt="3">
        <dgm:presLayoutVars>
          <dgm:bulletEnabled val="1"/>
        </dgm:presLayoutVars>
      </dgm:prSet>
      <dgm:spPr/>
    </dgm:pt>
    <dgm:pt modelId="{C3D60546-7156-4E01-AA6B-05E84742FB5B}" type="pres">
      <dgm:prSet presAssocID="{FF092863-6E25-41D4-B666-DF2AF545766B}" presName="ThreeNodes_2_text" presStyleLbl="node1" presStyleIdx="2" presStyleCnt="3">
        <dgm:presLayoutVars>
          <dgm:bulletEnabled val="1"/>
        </dgm:presLayoutVars>
      </dgm:prSet>
      <dgm:spPr/>
    </dgm:pt>
    <dgm:pt modelId="{37EEE547-F131-4BD1-91E3-7B77F91D99FB}" type="pres">
      <dgm:prSet presAssocID="{FF092863-6E25-41D4-B666-DF2AF545766B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1D908F02-03DC-4FB6-8327-186F6A7BE69C}" srcId="{FF092863-6E25-41D4-B666-DF2AF545766B}" destId="{9BD685B9-0473-4099-BAEA-264438427641}" srcOrd="0" destOrd="0" parTransId="{68A1C5C1-52AB-405F-8ADD-BE1B8EDA4AFA}" sibTransId="{2CA7B726-AC03-4037-9B65-3CD248EF0E38}"/>
    <dgm:cxn modelId="{44169F62-6B78-4F19-B143-EC146DF8DF74}" type="presOf" srcId="{9BD685B9-0473-4099-BAEA-264438427641}" destId="{A4E7DEEA-B413-4484-8F21-FDD35BC473A7}" srcOrd="1" destOrd="0" presId="urn:microsoft.com/office/officeart/2005/8/layout/vProcess5"/>
    <dgm:cxn modelId="{BEFC044E-78F7-4091-AB68-933FE0FCC140}" type="presOf" srcId="{5DC6FCEC-946D-4D74-8EFD-5BA2C4581E6E}" destId="{18C7802C-A350-4722-911A-C2502F79CA35}" srcOrd="0" destOrd="0" presId="urn:microsoft.com/office/officeart/2005/8/layout/vProcess5"/>
    <dgm:cxn modelId="{A013A074-994D-4396-8760-AEE6DFAAAED5}" srcId="{FF092863-6E25-41D4-B666-DF2AF545766B}" destId="{5DC6FCEC-946D-4D74-8EFD-5BA2C4581E6E}" srcOrd="2" destOrd="0" parTransId="{54DCDE43-9E8D-48D9-A888-98BBDF94135B}" sibTransId="{18FF2D3F-0FCF-4F1C-9B69-B757E06EE645}"/>
    <dgm:cxn modelId="{1C158979-617B-4FD0-843F-D730C8D9F791}" srcId="{FF092863-6E25-41D4-B666-DF2AF545766B}" destId="{4527C247-1F69-4F02-931C-3975D03FDD8B}" srcOrd="1" destOrd="0" parTransId="{91181E31-EB8B-4509-8AD2-060536341990}" sibTransId="{A96C400A-E8B2-4884-8D0F-8147A2E37D88}"/>
    <dgm:cxn modelId="{8D49175A-580D-4055-9015-DACA3BD6E79A}" type="presOf" srcId="{9BD685B9-0473-4099-BAEA-264438427641}" destId="{59E84475-36A8-47A5-B796-A15ABD94CAFC}" srcOrd="0" destOrd="0" presId="urn:microsoft.com/office/officeart/2005/8/layout/vProcess5"/>
    <dgm:cxn modelId="{628344AC-568A-4FEA-83FB-BF46AD5E7247}" type="presOf" srcId="{5DC6FCEC-946D-4D74-8EFD-5BA2C4581E6E}" destId="{37EEE547-F131-4BD1-91E3-7B77F91D99FB}" srcOrd="1" destOrd="0" presId="urn:microsoft.com/office/officeart/2005/8/layout/vProcess5"/>
    <dgm:cxn modelId="{6EB4A2D4-B455-4FB8-A4D7-C8C17C96F44F}" type="presOf" srcId="{A96C400A-E8B2-4884-8D0F-8147A2E37D88}" destId="{767C9A4B-5BAB-46D2-A2FE-CC8F1496AAEB}" srcOrd="0" destOrd="0" presId="urn:microsoft.com/office/officeart/2005/8/layout/vProcess5"/>
    <dgm:cxn modelId="{D77BBBE2-2ADC-4056-83BC-0CA18128C7F6}" type="presOf" srcId="{4527C247-1F69-4F02-931C-3975D03FDD8B}" destId="{90845F4E-F212-4867-9719-D8650CEACA10}" srcOrd="0" destOrd="0" presId="urn:microsoft.com/office/officeart/2005/8/layout/vProcess5"/>
    <dgm:cxn modelId="{C54D90E5-C1F4-4889-91B4-A963C9B9FBA9}" type="presOf" srcId="{2CA7B726-AC03-4037-9B65-3CD248EF0E38}" destId="{6ABAE7F7-82D0-43A4-AF3B-6E2385A93813}" srcOrd="0" destOrd="0" presId="urn:microsoft.com/office/officeart/2005/8/layout/vProcess5"/>
    <dgm:cxn modelId="{366F4EF4-BDE6-4FB4-85B8-BE3D264AD12B}" type="presOf" srcId="{FF092863-6E25-41D4-B666-DF2AF545766B}" destId="{088461C4-ABCB-43FA-9A15-E105B3B9AD7B}" srcOrd="0" destOrd="0" presId="urn:microsoft.com/office/officeart/2005/8/layout/vProcess5"/>
    <dgm:cxn modelId="{9B62FEF4-8178-4DFE-9828-89ADD2B94739}" type="presOf" srcId="{4527C247-1F69-4F02-931C-3975D03FDD8B}" destId="{C3D60546-7156-4E01-AA6B-05E84742FB5B}" srcOrd="1" destOrd="0" presId="urn:microsoft.com/office/officeart/2005/8/layout/vProcess5"/>
    <dgm:cxn modelId="{1C640C8D-0AA4-492A-9B73-5B5C2356D9F8}" type="presParOf" srcId="{088461C4-ABCB-43FA-9A15-E105B3B9AD7B}" destId="{1D35BC4D-2756-46FD-8A5C-ACAC97EEEB8E}" srcOrd="0" destOrd="0" presId="urn:microsoft.com/office/officeart/2005/8/layout/vProcess5"/>
    <dgm:cxn modelId="{2E5AA43A-3684-4157-AD83-2452A2C3AB82}" type="presParOf" srcId="{088461C4-ABCB-43FA-9A15-E105B3B9AD7B}" destId="{59E84475-36A8-47A5-B796-A15ABD94CAFC}" srcOrd="1" destOrd="0" presId="urn:microsoft.com/office/officeart/2005/8/layout/vProcess5"/>
    <dgm:cxn modelId="{74CC008C-4914-408E-AA96-6FFC0D92F9B5}" type="presParOf" srcId="{088461C4-ABCB-43FA-9A15-E105B3B9AD7B}" destId="{90845F4E-F212-4867-9719-D8650CEACA10}" srcOrd="2" destOrd="0" presId="urn:microsoft.com/office/officeart/2005/8/layout/vProcess5"/>
    <dgm:cxn modelId="{EEDA59CD-6E12-41B6-8596-1A359BD6FD39}" type="presParOf" srcId="{088461C4-ABCB-43FA-9A15-E105B3B9AD7B}" destId="{18C7802C-A350-4722-911A-C2502F79CA35}" srcOrd="3" destOrd="0" presId="urn:microsoft.com/office/officeart/2005/8/layout/vProcess5"/>
    <dgm:cxn modelId="{5ED0F680-168E-4C09-A8B8-1FA401B0AFD4}" type="presParOf" srcId="{088461C4-ABCB-43FA-9A15-E105B3B9AD7B}" destId="{6ABAE7F7-82D0-43A4-AF3B-6E2385A93813}" srcOrd="4" destOrd="0" presId="urn:microsoft.com/office/officeart/2005/8/layout/vProcess5"/>
    <dgm:cxn modelId="{0650164E-5F95-456A-A593-2B96BED121C1}" type="presParOf" srcId="{088461C4-ABCB-43FA-9A15-E105B3B9AD7B}" destId="{767C9A4B-5BAB-46D2-A2FE-CC8F1496AAEB}" srcOrd="5" destOrd="0" presId="urn:microsoft.com/office/officeart/2005/8/layout/vProcess5"/>
    <dgm:cxn modelId="{A1C37BD0-9135-4549-99F4-3385E4A44E4E}" type="presParOf" srcId="{088461C4-ABCB-43FA-9A15-E105B3B9AD7B}" destId="{A4E7DEEA-B413-4484-8F21-FDD35BC473A7}" srcOrd="6" destOrd="0" presId="urn:microsoft.com/office/officeart/2005/8/layout/vProcess5"/>
    <dgm:cxn modelId="{B2B025F9-D38F-4553-844C-75141DBACC02}" type="presParOf" srcId="{088461C4-ABCB-43FA-9A15-E105B3B9AD7B}" destId="{C3D60546-7156-4E01-AA6B-05E84742FB5B}" srcOrd="7" destOrd="0" presId="urn:microsoft.com/office/officeart/2005/8/layout/vProcess5"/>
    <dgm:cxn modelId="{96C0CD7C-13FE-45AF-93D3-DD68E213F0BB}" type="presParOf" srcId="{088461C4-ABCB-43FA-9A15-E105B3B9AD7B}" destId="{37EEE547-F131-4BD1-91E3-7B77F91D99F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756BEA-9204-442A-860E-94D20CD524F8}" type="doc">
      <dgm:prSet loTypeId="urn:microsoft.com/office/officeart/2005/8/layout/lProcess3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FE3DD8A-7283-402A-B947-0CE68DF12AA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первичной атмосфере не было кислорода. Она состояла из смеси газов CH</a:t>
          </a:r>
          <a:r>
            <a:rPr lang="ru-RU" baseline="-25000" dirty="0">
              <a:latin typeface="Times New Roman" pitchFamily="18" charset="0"/>
              <a:cs typeface="Times New Roman" pitchFamily="18" charset="0"/>
            </a:rPr>
            <a:t>4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CO</a:t>
          </a:r>
          <a:r>
            <a:rPr lang="ru-RU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NH</a:t>
          </a:r>
          <a:r>
            <a:rPr lang="ru-RU" baseline="-25000" dirty="0">
              <a:latin typeface="Times New Roman" pitchFamily="18" charset="0"/>
              <a:cs typeface="Times New Roman" pitchFamily="18" charset="0"/>
            </a:rPr>
            <a:t>3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N</a:t>
          </a:r>
          <a:r>
            <a:rPr lang="ru-RU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и паров H</a:t>
          </a:r>
          <a:r>
            <a:rPr lang="ru-RU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O. </a:t>
          </a:r>
        </a:p>
      </dgm:t>
    </dgm:pt>
    <dgm:pt modelId="{024EE7B4-AD41-43C6-B7D6-5288003F02BD}" type="parTrans" cxnId="{F15A56AE-9C79-4CB9-937B-9C2EB2B7D5F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9FB6843-8B36-40F7-80F8-795106D5CA27}" type="sibTrans" cxnId="{F15A56AE-9C79-4CB9-937B-9C2EB2B7D5F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DFA0F7-16FE-4A28-A8C1-139CCC315DD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Они стали создавать питательные вещества и, как побочный продукт, стал выделяться </a:t>
          </a:r>
          <a:r>
            <a:rPr lang="ru-RU" b="1" i="1" dirty="0">
              <a:latin typeface="Times New Roman" pitchFamily="18" charset="0"/>
              <a:cs typeface="Times New Roman" pitchFamily="18" charset="0"/>
            </a:rPr>
            <a:t>кислород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 </a:t>
          </a:r>
        </a:p>
      </dgm:t>
    </dgm:pt>
    <dgm:pt modelId="{6597D36B-5111-4488-83C4-8AB586080D17}" type="parTrans" cxnId="{5DEF0CEC-7D31-448C-97CE-EF5C32D588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94B9BDA-439C-4AA9-A593-72EA9B738FD1}" type="sibTrans" cxnId="{5DEF0CEC-7D31-448C-97CE-EF5C32D588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A59090-6F8B-443D-B126-34E8C955316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Состав атмосферы начал изменяться около 2,5 млрд. лет назад, когда появились первые цианобактерии. </a:t>
          </a:r>
        </a:p>
      </dgm:t>
    </dgm:pt>
    <dgm:pt modelId="{69EE4139-2705-4A0F-899B-D0C4C9A715E6}" type="parTrans" cxnId="{FB9601BA-2EAE-4199-B340-CD0EE77290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3201E62-8D27-4147-8473-6A98779E7489}" type="sibTrans" cxnId="{FB9601BA-2EAE-4199-B340-CD0EE77290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148D676-2BE1-4CE4-B076-172F502FACC6}" type="pres">
      <dgm:prSet presAssocID="{1E756BEA-9204-442A-860E-94D20CD524F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C8D60378-AF6D-4BB0-87F5-8DC23DC2915B}" type="pres">
      <dgm:prSet presAssocID="{7FE3DD8A-7283-402A-B947-0CE68DF12AA3}" presName="horFlow" presStyleCnt="0"/>
      <dgm:spPr/>
    </dgm:pt>
    <dgm:pt modelId="{720C32C6-88B1-4CC8-A7F6-5F5C241ABCD2}" type="pres">
      <dgm:prSet presAssocID="{7FE3DD8A-7283-402A-B947-0CE68DF12AA3}" presName="bigChev" presStyleLbl="node1" presStyleIdx="0" presStyleCnt="3" custScaleX="178397"/>
      <dgm:spPr/>
    </dgm:pt>
    <dgm:pt modelId="{4A3953BA-7D42-4DCC-BDEF-4CD157587EA4}" type="pres">
      <dgm:prSet presAssocID="{7FE3DD8A-7283-402A-B947-0CE68DF12AA3}" presName="vSp" presStyleCnt="0"/>
      <dgm:spPr/>
    </dgm:pt>
    <dgm:pt modelId="{8C64E41B-4711-44B1-B5BB-A8F9D11ABFFC}" type="pres">
      <dgm:prSet presAssocID="{E9A59090-6F8B-443D-B126-34E8C955316C}" presName="horFlow" presStyleCnt="0"/>
      <dgm:spPr/>
    </dgm:pt>
    <dgm:pt modelId="{2C21DD51-4155-421E-9115-06D231B18D9C}" type="pres">
      <dgm:prSet presAssocID="{E9A59090-6F8B-443D-B126-34E8C955316C}" presName="bigChev" presStyleLbl="node1" presStyleIdx="1" presStyleCnt="3" custScaleX="178397"/>
      <dgm:spPr/>
    </dgm:pt>
    <dgm:pt modelId="{26728145-A81E-4E20-9A4D-273E71D1C10E}" type="pres">
      <dgm:prSet presAssocID="{E9A59090-6F8B-443D-B126-34E8C955316C}" presName="vSp" presStyleCnt="0"/>
      <dgm:spPr/>
    </dgm:pt>
    <dgm:pt modelId="{1083D05E-2875-4146-A893-68316EB228C0}" type="pres">
      <dgm:prSet presAssocID="{6CDFA0F7-16FE-4A28-A8C1-139CCC315DDC}" presName="horFlow" presStyleCnt="0"/>
      <dgm:spPr/>
    </dgm:pt>
    <dgm:pt modelId="{E74F2F41-D3BF-49B4-BD58-75DB16E57C15}" type="pres">
      <dgm:prSet presAssocID="{6CDFA0F7-16FE-4A28-A8C1-139CCC315DDC}" presName="bigChev" presStyleLbl="node1" presStyleIdx="2" presStyleCnt="3" custScaleX="178397"/>
      <dgm:spPr/>
    </dgm:pt>
  </dgm:ptLst>
  <dgm:cxnLst>
    <dgm:cxn modelId="{3778765B-B827-4C34-A026-FEE1FDB7E58D}" type="presOf" srcId="{6CDFA0F7-16FE-4A28-A8C1-139CCC315DDC}" destId="{E74F2F41-D3BF-49B4-BD58-75DB16E57C15}" srcOrd="0" destOrd="0" presId="urn:microsoft.com/office/officeart/2005/8/layout/lProcess3"/>
    <dgm:cxn modelId="{C05FAB49-8FC7-4A9B-B6A0-5C6BB5B75815}" type="presOf" srcId="{1E756BEA-9204-442A-860E-94D20CD524F8}" destId="{0148D676-2BE1-4CE4-B076-172F502FACC6}" srcOrd="0" destOrd="0" presId="urn:microsoft.com/office/officeart/2005/8/layout/lProcess3"/>
    <dgm:cxn modelId="{33B8F897-FDC9-45D5-A333-AC10B252D8EC}" type="presOf" srcId="{E9A59090-6F8B-443D-B126-34E8C955316C}" destId="{2C21DD51-4155-421E-9115-06D231B18D9C}" srcOrd="0" destOrd="0" presId="urn:microsoft.com/office/officeart/2005/8/layout/lProcess3"/>
    <dgm:cxn modelId="{F15A56AE-9C79-4CB9-937B-9C2EB2B7D5FE}" srcId="{1E756BEA-9204-442A-860E-94D20CD524F8}" destId="{7FE3DD8A-7283-402A-B947-0CE68DF12AA3}" srcOrd="0" destOrd="0" parTransId="{024EE7B4-AD41-43C6-B7D6-5288003F02BD}" sibTransId="{49FB6843-8B36-40F7-80F8-795106D5CA27}"/>
    <dgm:cxn modelId="{FB9601BA-2EAE-4199-B340-CD0EE7729006}" srcId="{1E756BEA-9204-442A-860E-94D20CD524F8}" destId="{E9A59090-6F8B-443D-B126-34E8C955316C}" srcOrd="1" destOrd="0" parTransId="{69EE4139-2705-4A0F-899B-D0C4C9A715E6}" sibTransId="{B3201E62-8D27-4147-8473-6A98779E7489}"/>
    <dgm:cxn modelId="{5DEF0CEC-7D31-448C-97CE-EF5C32D58887}" srcId="{1E756BEA-9204-442A-860E-94D20CD524F8}" destId="{6CDFA0F7-16FE-4A28-A8C1-139CCC315DDC}" srcOrd="2" destOrd="0" parTransId="{6597D36B-5111-4488-83C4-8AB586080D17}" sibTransId="{994B9BDA-439C-4AA9-A593-72EA9B738FD1}"/>
    <dgm:cxn modelId="{08077BF1-199D-4B4F-858F-E431D0D39B56}" type="presOf" srcId="{7FE3DD8A-7283-402A-B947-0CE68DF12AA3}" destId="{720C32C6-88B1-4CC8-A7F6-5F5C241ABCD2}" srcOrd="0" destOrd="0" presId="urn:microsoft.com/office/officeart/2005/8/layout/lProcess3"/>
    <dgm:cxn modelId="{DE8B73A9-E976-4282-8D47-A5BD7D2B06A4}" type="presParOf" srcId="{0148D676-2BE1-4CE4-B076-172F502FACC6}" destId="{C8D60378-AF6D-4BB0-87F5-8DC23DC2915B}" srcOrd="0" destOrd="0" presId="urn:microsoft.com/office/officeart/2005/8/layout/lProcess3"/>
    <dgm:cxn modelId="{20E6509F-C4A9-4F2B-8D7A-8AE9C0716A74}" type="presParOf" srcId="{C8D60378-AF6D-4BB0-87F5-8DC23DC2915B}" destId="{720C32C6-88B1-4CC8-A7F6-5F5C241ABCD2}" srcOrd="0" destOrd="0" presId="urn:microsoft.com/office/officeart/2005/8/layout/lProcess3"/>
    <dgm:cxn modelId="{CCD1E626-5A6E-458A-BDEB-1EBE22C12BD0}" type="presParOf" srcId="{0148D676-2BE1-4CE4-B076-172F502FACC6}" destId="{4A3953BA-7D42-4DCC-BDEF-4CD157587EA4}" srcOrd="1" destOrd="0" presId="urn:microsoft.com/office/officeart/2005/8/layout/lProcess3"/>
    <dgm:cxn modelId="{6322E500-2C72-4822-B311-AF5170904E21}" type="presParOf" srcId="{0148D676-2BE1-4CE4-B076-172F502FACC6}" destId="{8C64E41B-4711-44B1-B5BB-A8F9D11ABFFC}" srcOrd="2" destOrd="0" presId="urn:microsoft.com/office/officeart/2005/8/layout/lProcess3"/>
    <dgm:cxn modelId="{661B8321-4BD6-4D5C-8942-A43A980E8863}" type="presParOf" srcId="{8C64E41B-4711-44B1-B5BB-A8F9D11ABFFC}" destId="{2C21DD51-4155-421E-9115-06D231B18D9C}" srcOrd="0" destOrd="0" presId="urn:microsoft.com/office/officeart/2005/8/layout/lProcess3"/>
    <dgm:cxn modelId="{E839E407-538D-4EED-AADD-9F1C1BB368C4}" type="presParOf" srcId="{0148D676-2BE1-4CE4-B076-172F502FACC6}" destId="{26728145-A81E-4E20-9A4D-273E71D1C10E}" srcOrd="3" destOrd="0" presId="urn:microsoft.com/office/officeart/2005/8/layout/lProcess3"/>
    <dgm:cxn modelId="{00A81573-3A82-47B3-BE30-CF9E6E03F58D}" type="presParOf" srcId="{0148D676-2BE1-4CE4-B076-172F502FACC6}" destId="{1083D05E-2875-4146-A893-68316EB228C0}" srcOrd="4" destOrd="0" presId="urn:microsoft.com/office/officeart/2005/8/layout/lProcess3"/>
    <dgm:cxn modelId="{8AEAF618-8BFB-40BB-B90C-AABD70901590}" type="presParOf" srcId="{1083D05E-2875-4146-A893-68316EB228C0}" destId="{E74F2F41-D3BF-49B4-BD58-75DB16E57C1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8D236A7-7897-4E53-9251-56727E4D7450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0AABBE5A-2FFE-4D5A-B00C-B34CDBB652A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Этот процесс называется фотосинтезом – образование органических веществ зелеными растениями и некоторыми бактериями с использованием энергии солнечного света. </a:t>
          </a:r>
        </a:p>
      </dgm:t>
    </dgm:pt>
    <dgm:pt modelId="{2458A929-7CC1-4B98-A09D-C27887DF7CB2}" type="parTrans" cxnId="{BEEDFE31-7E80-466D-8939-2EF2B8870A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E304872-C6D3-43B5-937A-430FAD5F7B54}" type="sibTrans" cxnId="{BEEDFE31-7E80-466D-8939-2EF2B8870A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BAAF10-4BBE-4B9C-ADCC-C60BB54B73C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ходе фотосинтеза происходит поглощение из атмосферы углекислого газа и выделение кислорода.</a:t>
          </a:r>
        </a:p>
      </dgm:t>
    </dgm:pt>
    <dgm:pt modelId="{9FD14FCC-74CF-46CD-8F79-57C8B0583B5B}" type="parTrans" cxnId="{8682000F-55FA-46AD-94EA-302D5CBBAD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291A3D-BA9C-4828-B1F7-716E6070F2F8}" type="sibTrans" cxnId="{8682000F-55FA-46AD-94EA-302D5CBBAD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0DE55-7227-4DF5-BC52-554D40EFED2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Прошли еще миллионы лет, и на Земле зашумели леса, которые и сейчас обогащают атмосферу кислородом.</a:t>
          </a:r>
        </a:p>
      </dgm:t>
    </dgm:pt>
    <dgm:pt modelId="{DC4576FB-FDCF-47FF-9051-E7B8AB7E64AF}" type="parTrans" cxnId="{6C451152-A9E5-4E8E-8049-D5F18BBD74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BB1EE8D-1D50-4D94-96A9-0C7A33E770E1}" type="sibTrans" cxnId="{6C451152-A9E5-4E8E-8049-D5F18BBD74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BBB21A8-A80B-4784-BC21-8FEE401FD11D}" type="pres">
      <dgm:prSet presAssocID="{58D236A7-7897-4E53-9251-56727E4D7450}" presName="linear" presStyleCnt="0">
        <dgm:presLayoutVars>
          <dgm:animLvl val="lvl"/>
          <dgm:resizeHandles val="exact"/>
        </dgm:presLayoutVars>
      </dgm:prSet>
      <dgm:spPr/>
    </dgm:pt>
    <dgm:pt modelId="{AC7787B0-0BC0-43BC-A08A-BF0A1D761284}" type="pres">
      <dgm:prSet presAssocID="{0AABBE5A-2FFE-4D5A-B00C-B34CDBB652A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FE40156-8DA0-45B9-9407-3855F36263CB}" type="pres">
      <dgm:prSet presAssocID="{EE304872-C6D3-43B5-937A-430FAD5F7B54}" presName="spacer" presStyleCnt="0"/>
      <dgm:spPr/>
    </dgm:pt>
    <dgm:pt modelId="{0B45248C-206E-4020-B1FC-28B78E0443C2}" type="pres">
      <dgm:prSet presAssocID="{55BAAF10-4BBE-4B9C-ADCC-C60BB54B73C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C1CD986-5668-4BFF-B116-7922287FBFDE}" type="pres">
      <dgm:prSet presAssocID="{CB291A3D-BA9C-4828-B1F7-716E6070F2F8}" presName="spacer" presStyleCnt="0"/>
      <dgm:spPr/>
    </dgm:pt>
    <dgm:pt modelId="{57617B40-3550-44C6-92CF-37E60703A821}" type="pres">
      <dgm:prSet presAssocID="{7B30DE55-7227-4DF5-BC52-554D40EFED2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682000F-55FA-46AD-94EA-302D5CBBAD14}" srcId="{58D236A7-7897-4E53-9251-56727E4D7450}" destId="{55BAAF10-4BBE-4B9C-ADCC-C60BB54B73C4}" srcOrd="1" destOrd="0" parTransId="{9FD14FCC-74CF-46CD-8F79-57C8B0583B5B}" sibTransId="{CB291A3D-BA9C-4828-B1F7-716E6070F2F8}"/>
    <dgm:cxn modelId="{BEEDFE31-7E80-466D-8939-2EF2B8870A86}" srcId="{58D236A7-7897-4E53-9251-56727E4D7450}" destId="{0AABBE5A-2FFE-4D5A-B00C-B34CDBB652AC}" srcOrd="0" destOrd="0" parTransId="{2458A929-7CC1-4B98-A09D-C27887DF7CB2}" sibTransId="{EE304872-C6D3-43B5-937A-430FAD5F7B54}"/>
    <dgm:cxn modelId="{74E8553C-9D20-4C96-ACB8-CAC7317A4BE3}" type="presOf" srcId="{0AABBE5A-2FFE-4D5A-B00C-B34CDBB652AC}" destId="{AC7787B0-0BC0-43BC-A08A-BF0A1D761284}" srcOrd="0" destOrd="0" presId="urn:microsoft.com/office/officeart/2005/8/layout/vList2"/>
    <dgm:cxn modelId="{D6A1C150-F687-42BB-B227-47D10245EFAB}" type="presOf" srcId="{7B30DE55-7227-4DF5-BC52-554D40EFED24}" destId="{57617B40-3550-44C6-92CF-37E60703A821}" srcOrd="0" destOrd="0" presId="urn:microsoft.com/office/officeart/2005/8/layout/vList2"/>
    <dgm:cxn modelId="{6C451152-A9E5-4E8E-8049-D5F18BBD7489}" srcId="{58D236A7-7897-4E53-9251-56727E4D7450}" destId="{7B30DE55-7227-4DF5-BC52-554D40EFED24}" srcOrd="2" destOrd="0" parTransId="{DC4576FB-FDCF-47FF-9051-E7B8AB7E64AF}" sibTransId="{EBB1EE8D-1D50-4D94-96A9-0C7A33E770E1}"/>
    <dgm:cxn modelId="{1A995EC7-8F40-4EB6-99CB-5692E0710B1A}" type="presOf" srcId="{55BAAF10-4BBE-4B9C-ADCC-C60BB54B73C4}" destId="{0B45248C-206E-4020-B1FC-28B78E0443C2}" srcOrd="0" destOrd="0" presId="urn:microsoft.com/office/officeart/2005/8/layout/vList2"/>
    <dgm:cxn modelId="{1768B2D1-BAE2-4313-B191-2A81E62E04D0}" type="presOf" srcId="{58D236A7-7897-4E53-9251-56727E4D7450}" destId="{0BBB21A8-A80B-4784-BC21-8FEE401FD11D}" srcOrd="0" destOrd="0" presId="urn:microsoft.com/office/officeart/2005/8/layout/vList2"/>
    <dgm:cxn modelId="{7EA3D44D-404D-4FF8-B130-8F8DD47DBA15}" type="presParOf" srcId="{0BBB21A8-A80B-4784-BC21-8FEE401FD11D}" destId="{AC7787B0-0BC0-43BC-A08A-BF0A1D761284}" srcOrd="0" destOrd="0" presId="urn:microsoft.com/office/officeart/2005/8/layout/vList2"/>
    <dgm:cxn modelId="{C6A43C5F-95C4-4DF0-A06A-09AD826097D4}" type="presParOf" srcId="{0BBB21A8-A80B-4784-BC21-8FEE401FD11D}" destId="{CFE40156-8DA0-45B9-9407-3855F36263CB}" srcOrd="1" destOrd="0" presId="urn:microsoft.com/office/officeart/2005/8/layout/vList2"/>
    <dgm:cxn modelId="{9279C216-1B95-4446-839F-2B4E70C011FA}" type="presParOf" srcId="{0BBB21A8-A80B-4784-BC21-8FEE401FD11D}" destId="{0B45248C-206E-4020-B1FC-28B78E0443C2}" srcOrd="2" destOrd="0" presId="urn:microsoft.com/office/officeart/2005/8/layout/vList2"/>
    <dgm:cxn modelId="{EC018380-8B61-4709-BDBE-CB4E9C42D3B5}" type="presParOf" srcId="{0BBB21A8-A80B-4784-BC21-8FEE401FD11D}" destId="{3C1CD986-5668-4BFF-B116-7922287FBFDE}" srcOrd="3" destOrd="0" presId="urn:microsoft.com/office/officeart/2005/8/layout/vList2"/>
    <dgm:cxn modelId="{F68CD57F-D5E5-45ED-BF9F-E846447A73C4}" type="presParOf" srcId="{0BBB21A8-A80B-4784-BC21-8FEE401FD11D}" destId="{57617B40-3550-44C6-92CF-37E60703A82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DD42B15-FF1E-4B69-956E-8B36DAB65EEA}" type="doc">
      <dgm:prSet loTypeId="urn:microsoft.com/office/officeart/2005/8/layout/chevron2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CC7780D-4A35-4B9E-867B-CD23BAC6741E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Подумайте, почему сокращается доля кислорода в атмосфере? </a:t>
          </a:r>
        </a:p>
      </dgm:t>
    </dgm:pt>
    <dgm:pt modelId="{79647258-47B2-4430-80F2-7F95CED03692}" type="parTrans" cxnId="{D4616517-0A87-4FB5-96C0-6ECE51AE3D4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039322-0B04-4FFC-BAF8-DD9B4FAB02D0}" type="sibTrans" cxnId="{D4616517-0A87-4FB5-96C0-6ECE51AE3D4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36DEF96-6D35-46E3-ADBC-4411099FB68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Можно ли считать виноватой в этом человеческую деятельность? Какую?</a:t>
          </a:r>
        </a:p>
      </dgm:t>
    </dgm:pt>
    <dgm:pt modelId="{01C7B398-CC5C-4BF6-97EE-395D0DF920C2}" type="parTrans" cxnId="{E4256851-718C-4329-BBFF-23E8EAF6FB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99333D1-3AE6-4E7F-9B59-F1A3256DE076}" type="sibTrans" cxnId="{E4256851-718C-4329-BBFF-23E8EAF6FB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3BABC1-9E86-48CC-94A1-21A41AAD5567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CDB63C-8E37-41F9-B583-CFA43D8267D1}" type="parTrans" cxnId="{441B1B34-38EE-494D-925A-5FB7EFA884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A59540-7877-44CD-AFD3-2EECF9348DE0}" type="sibTrans" cxnId="{441B1B34-38EE-494D-925A-5FB7EFA884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19C17BE-B58D-499E-ABE8-B019C91EBC7A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D7A97A1-8549-46EA-A962-ED63C48A42A3}" type="parTrans" cxnId="{3691A40D-F212-4CBE-AA6A-D633CDBB6E9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F4727C-924A-4094-980F-9FD06EDBBA45}" type="sibTrans" cxnId="{3691A40D-F212-4CBE-AA6A-D633CDBB6E9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F369E9-8C58-4A67-93D5-42CF66192A23}" type="pres">
      <dgm:prSet presAssocID="{5DD42B15-FF1E-4B69-956E-8B36DAB65EEA}" presName="linearFlow" presStyleCnt="0">
        <dgm:presLayoutVars>
          <dgm:dir/>
          <dgm:animLvl val="lvl"/>
          <dgm:resizeHandles val="exact"/>
        </dgm:presLayoutVars>
      </dgm:prSet>
      <dgm:spPr/>
    </dgm:pt>
    <dgm:pt modelId="{A743EFE8-7919-4B6D-8DDA-9B4CEF15B14B}" type="pres">
      <dgm:prSet presAssocID="{4A3BABC1-9E86-48CC-94A1-21A41AAD5567}" presName="composite" presStyleCnt="0"/>
      <dgm:spPr/>
    </dgm:pt>
    <dgm:pt modelId="{C665B7C6-A965-40ED-9E66-F58A4C566D62}" type="pres">
      <dgm:prSet presAssocID="{4A3BABC1-9E86-48CC-94A1-21A41AAD5567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C4C1517E-FD92-4278-BC0E-C0E9C6E8CE32}" type="pres">
      <dgm:prSet presAssocID="{4A3BABC1-9E86-48CC-94A1-21A41AAD5567}" presName="descendantText" presStyleLbl="alignAcc1" presStyleIdx="0" presStyleCnt="2">
        <dgm:presLayoutVars>
          <dgm:bulletEnabled val="1"/>
        </dgm:presLayoutVars>
      </dgm:prSet>
      <dgm:spPr/>
    </dgm:pt>
    <dgm:pt modelId="{9BCFEC84-7EB3-479E-ACA2-1061A555B92A}" type="pres">
      <dgm:prSet presAssocID="{EDA59540-7877-44CD-AFD3-2EECF9348DE0}" presName="sp" presStyleCnt="0"/>
      <dgm:spPr/>
    </dgm:pt>
    <dgm:pt modelId="{596BB505-0607-4FC6-BCB9-AEA7EECE2DCB}" type="pres">
      <dgm:prSet presAssocID="{019C17BE-B58D-499E-ABE8-B019C91EBC7A}" presName="composite" presStyleCnt="0"/>
      <dgm:spPr/>
    </dgm:pt>
    <dgm:pt modelId="{FBDB3803-9ADE-4CD5-99C7-2E2651731578}" type="pres">
      <dgm:prSet presAssocID="{019C17BE-B58D-499E-ABE8-B019C91EBC7A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76FF94BE-CB03-42BE-B7A7-9B606A41D8F8}" type="pres">
      <dgm:prSet presAssocID="{019C17BE-B58D-499E-ABE8-B019C91EBC7A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3691A40D-F212-4CBE-AA6A-D633CDBB6E9F}" srcId="{5DD42B15-FF1E-4B69-956E-8B36DAB65EEA}" destId="{019C17BE-B58D-499E-ABE8-B019C91EBC7A}" srcOrd="1" destOrd="0" parTransId="{FD7A97A1-8549-46EA-A962-ED63C48A42A3}" sibTransId="{9FF4727C-924A-4094-980F-9FD06EDBBA45}"/>
    <dgm:cxn modelId="{1889CA15-054D-4D11-BAFE-34C9E40F0A45}" type="presOf" srcId="{5DD42B15-FF1E-4B69-956E-8B36DAB65EEA}" destId="{AAF369E9-8C58-4A67-93D5-42CF66192A23}" srcOrd="0" destOrd="0" presId="urn:microsoft.com/office/officeart/2005/8/layout/chevron2"/>
    <dgm:cxn modelId="{D4616517-0A87-4FB5-96C0-6ECE51AE3D4F}" srcId="{4A3BABC1-9E86-48CC-94A1-21A41AAD5567}" destId="{6CC7780D-4A35-4B9E-867B-CD23BAC6741E}" srcOrd="0" destOrd="0" parTransId="{79647258-47B2-4430-80F2-7F95CED03692}" sibTransId="{3D039322-0B04-4FFC-BAF8-DD9B4FAB02D0}"/>
    <dgm:cxn modelId="{11219E22-FB0D-4C93-B459-36A3746CCB5D}" type="presOf" srcId="{C36DEF96-6D35-46E3-ADBC-4411099FB68B}" destId="{76FF94BE-CB03-42BE-B7A7-9B606A41D8F8}" srcOrd="0" destOrd="0" presId="urn:microsoft.com/office/officeart/2005/8/layout/chevron2"/>
    <dgm:cxn modelId="{441B1B34-38EE-494D-925A-5FB7EFA88452}" srcId="{5DD42B15-FF1E-4B69-956E-8B36DAB65EEA}" destId="{4A3BABC1-9E86-48CC-94A1-21A41AAD5567}" srcOrd="0" destOrd="0" parTransId="{36CDB63C-8E37-41F9-B583-CFA43D8267D1}" sibTransId="{EDA59540-7877-44CD-AFD3-2EECF9348DE0}"/>
    <dgm:cxn modelId="{E4256851-718C-4329-BBFF-23E8EAF6FBC4}" srcId="{019C17BE-B58D-499E-ABE8-B019C91EBC7A}" destId="{C36DEF96-6D35-46E3-ADBC-4411099FB68B}" srcOrd="0" destOrd="0" parTransId="{01C7B398-CC5C-4BF6-97EE-395D0DF920C2}" sibTransId="{799333D1-3AE6-4E7F-9B59-F1A3256DE076}"/>
    <dgm:cxn modelId="{BF9D477D-66BC-440B-89C2-78DA3F9BB9EE}" type="presOf" srcId="{6CC7780D-4A35-4B9E-867B-CD23BAC6741E}" destId="{C4C1517E-FD92-4278-BC0E-C0E9C6E8CE32}" srcOrd="0" destOrd="0" presId="urn:microsoft.com/office/officeart/2005/8/layout/chevron2"/>
    <dgm:cxn modelId="{A2045B9D-AC09-4712-80BF-B5B012FAC85B}" type="presOf" srcId="{4A3BABC1-9E86-48CC-94A1-21A41AAD5567}" destId="{C665B7C6-A965-40ED-9E66-F58A4C566D62}" srcOrd="0" destOrd="0" presId="urn:microsoft.com/office/officeart/2005/8/layout/chevron2"/>
    <dgm:cxn modelId="{587960D0-83BB-45A5-95D8-B66DBD2285FE}" type="presOf" srcId="{019C17BE-B58D-499E-ABE8-B019C91EBC7A}" destId="{FBDB3803-9ADE-4CD5-99C7-2E2651731578}" srcOrd="0" destOrd="0" presId="urn:microsoft.com/office/officeart/2005/8/layout/chevron2"/>
    <dgm:cxn modelId="{B82983EF-C789-4015-B135-74AC2F30FA73}" type="presParOf" srcId="{AAF369E9-8C58-4A67-93D5-42CF66192A23}" destId="{A743EFE8-7919-4B6D-8DDA-9B4CEF15B14B}" srcOrd="0" destOrd="0" presId="urn:microsoft.com/office/officeart/2005/8/layout/chevron2"/>
    <dgm:cxn modelId="{9C218E3D-19EB-4228-ABE3-CF45D18DBE60}" type="presParOf" srcId="{A743EFE8-7919-4B6D-8DDA-9B4CEF15B14B}" destId="{C665B7C6-A965-40ED-9E66-F58A4C566D62}" srcOrd="0" destOrd="0" presId="urn:microsoft.com/office/officeart/2005/8/layout/chevron2"/>
    <dgm:cxn modelId="{8AC5D2AC-3934-4FAC-95E8-AF941C08BF89}" type="presParOf" srcId="{A743EFE8-7919-4B6D-8DDA-9B4CEF15B14B}" destId="{C4C1517E-FD92-4278-BC0E-C0E9C6E8CE32}" srcOrd="1" destOrd="0" presId="urn:microsoft.com/office/officeart/2005/8/layout/chevron2"/>
    <dgm:cxn modelId="{25FD6AD4-62B3-4C28-B087-D78BDDE7056F}" type="presParOf" srcId="{AAF369E9-8C58-4A67-93D5-42CF66192A23}" destId="{9BCFEC84-7EB3-479E-ACA2-1061A555B92A}" srcOrd="1" destOrd="0" presId="urn:microsoft.com/office/officeart/2005/8/layout/chevron2"/>
    <dgm:cxn modelId="{BFD04A8B-1AE7-4FFE-BE99-876CB36F538F}" type="presParOf" srcId="{AAF369E9-8C58-4A67-93D5-42CF66192A23}" destId="{596BB505-0607-4FC6-BCB9-AEA7EECE2DCB}" srcOrd="2" destOrd="0" presId="urn:microsoft.com/office/officeart/2005/8/layout/chevron2"/>
    <dgm:cxn modelId="{D75A7A9D-6456-4F29-9865-4371C2DC8FEF}" type="presParOf" srcId="{596BB505-0607-4FC6-BCB9-AEA7EECE2DCB}" destId="{FBDB3803-9ADE-4CD5-99C7-2E2651731578}" srcOrd="0" destOrd="0" presId="urn:microsoft.com/office/officeart/2005/8/layout/chevron2"/>
    <dgm:cxn modelId="{1A14B4CB-D39C-4767-9819-58A76C2367CB}" type="presParOf" srcId="{596BB505-0607-4FC6-BCB9-AEA7EECE2DCB}" destId="{76FF94BE-CB03-42BE-B7A7-9B606A41D8F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0354E96-086D-4319-A085-7E39B609F4E7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19A56E5-1DAE-4FDF-9E6E-C1CC6E0547CE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Проблема загрязнения воздуха стала актуальной с тех пор, как 300 лет назад началась индустриальная революция. </a:t>
          </a:r>
        </a:p>
      </dgm:t>
    </dgm:pt>
    <dgm:pt modelId="{53D58AEC-7AF6-4ABE-952D-61E39D906E73}" type="parTrans" cxnId="{B9C63CEF-E938-4BA2-8E19-0AD5A2A10EEA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BF61CF7E-2337-4CFF-B5E5-5FED995A5ACE}" type="sibTrans" cxnId="{B9C63CEF-E938-4BA2-8E19-0AD5A2A10EEA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2566135B-EB3C-41C6-9659-C23903C50895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Четыре главных фактора усиливают загрязнение воздуха:</a:t>
          </a:r>
        </a:p>
      </dgm:t>
    </dgm:pt>
    <dgm:pt modelId="{CE543374-6942-4706-937E-4600468BD5B3}" type="parTrans" cxnId="{231DE7B2-5CC4-4C20-8FCF-2FABA663F016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54AD6DE1-AE56-4159-B943-C8FA88A7C6B2}" type="sibTrans" cxnId="{231DE7B2-5CC4-4C20-8FCF-2FABA663F016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3721A3B4-A361-45D7-B0B7-411679DD5665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Рост промышленного производства</a:t>
          </a:r>
        </a:p>
      </dgm:t>
    </dgm:pt>
    <dgm:pt modelId="{18A27F2F-EEA3-47C3-8A27-97DB65CA5776}" type="parTrans" cxnId="{84FF39EB-7973-4117-9117-DCB5D57745F7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2AC62585-ED30-4F6C-A4C7-C29A1200C5E7}" type="sibTrans" cxnId="{84FF39EB-7973-4117-9117-DCB5D57745F7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1FC2548E-262B-4D9E-B5BE-E07F49F73F17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Рост количества транспорта </a:t>
          </a:r>
        </a:p>
      </dgm:t>
    </dgm:pt>
    <dgm:pt modelId="{8CB8B9AD-46A4-4A74-89D9-951D261EDB91}" type="parTrans" cxnId="{0DA19CEB-F394-44D9-B762-E54C67AADE4F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9601FB10-975F-44F5-94C2-5EFB43173BAC}" type="sibTrans" cxnId="{0DA19CEB-F394-44D9-B762-E54C67AADE4F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6D5E861F-23D7-475A-A665-953F00BBCE10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Ускоренное экономическое развитие</a:t>
          </a:r>
        </a:p>
      </dgm:t>
    </dgm:pt>
    <dgm:pt modelId="{D2E81BCC-B035-4A99-A2C8-7BBC95D55FBA}" type="parTrans" cxnId="{23F336A1-29E9-4A0B-9D0B-E1EBC971C8CE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FC2AF4B7-58B2-4CC9-AB81-60C1BB625DF8}" type="sibTrans" cxnId="{23F336A1-29E9-4A0B-9D0B-E1EBC971C8CE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C11D67E9-BD0A-4281-BDAF-52A48A4900EC}">
      <dgm:prSet custT="1"/>
      <dgm:spPr/>
      <dgm:t>
        <a:bodyPr/>
        <a:lstStyle/>
        <a:p>
          <a:pPr rtl="0"/>
          <a:r>
            <a:rPr lang="ru-RU" sz="2700" dirty="0">
              <a:latin typeface="Times New Roman" pitchFamily="18" charset="0"/>
              <a:cs typeface="Times New Roman" pitchFamily="18" charset="0"/>
            </a:rPr>
            <a:t>Высокий уровень потребления энергии </a:t>
          </a:r>
        </a:p>
      </dgm:t>
    </dgm:pt>
    <dgm:pt modelId="{330EF49A-335E-4560-BA6A-E3102D21733D}" type="parTrans" cxnId="{8AC90090-9E36-4E4D-8101-D913A06356F4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073B654B-1A91-4087-8317-B15067656293}" type="sibTrans" cxnId="{8AC90090-9E36-4E4D-8101-D913A06356F4}">
      <dgm:prSet/>
      <dgm:spPr/>
      <dgm:t>
        <a:bodyPr/>
        <a:lstStyle/>
        <a:p>
          <a:endParaRPr lang="ru-RU" sz="2700">
            <a:latin typeface="Times New Roman" pitchFamily="18" charset="0"/>
            <a:cs typeface="Times New Roman" pitchFamily="18" charset="0"/>
          </a:endParaRPr>
        </a:p>
      </dgm:t>
    </dgm:pt>
    <dgm:pt modelId="{685261E9-CD5B-42D3-AEC0-0F76EBAFBC12}" type="pres">
      <dgm:prSet presAssocID="{00354E96-086D-4319-A085-7E39B609F4E7}" presName="linear" presStyleCnt="0">
        <dgm:presLayoutVars>
          <dgm:animLvl val="lvl"/>
          <dgm:resizeHandles val="exact"/>
        </dgm:presLayoutVars>
      </dgm:prSet>
      <dgm:spPr/>
    </dgm:pt>
    <dgm:pt modelId="{92F86561-3F45-4FD5-8CA4-7781AE629E02}" type="pres">
      <dgm:prSet presAssocID="{119A56E5-1DAE-4FDF-9E6E-C1CC6E0547C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A03AB97-4FA4-4EEE-AD58-A5DBE7EDC216}" type="pres">
      <dgm:prSet presAssocID="{BF61CF7E-2337-4CFF-B5E5-5FED995A5ACE}" presName="spacer" presStyleCnt="0"/>
      <dgm:spPr/>
    </dgm:pt>
    <dgm:pt modelId="{E0AA5C83-EA8B-4F86-9310-313F7A42ECCB}" type="pres">
      <dgm:prSet presAssocID="{2566135B-EB3C-41C6-9659-C23903C5089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F6E3423-EB2B-4D8C-8F94-BECE97269DB1}" type="pres">
      <dgm:prSet presAssocID="{2566135B-EB3C-41C6-9659-C23903C5089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A252521-964C-4BF5-8990-2A1D38DC6053}" type="presOf" srcId="{1FC2548E-262B-4D9E-B5BE-E07F49F73F17}" destId="{5F6E3423-EB2B-4D8C-8F94-BECE97269DB1}" srcOrd="0" destOrd="1" presId="urn:microsoft.com/office/officeart/2005/8/layout/vList2"/>
    <dgm:cxn modelId="{C366D15E-F4B2-4715-AD31-72AE988381A6}" type="presOf" srcId="{2566135B-EB3C-41C6-9659-C23903C50895}" destId="{E0AA5C83-EA8B-4F86-9310-313F7A42ECCB}" srcOrd="0" destOrd="0" presId="urn:microsoft.com/office/officeart/2005/8/layout/vList2"/>
    <dgm:cxn modelId="{A442418E-DC19-4B2E-AC63-0DF3A340EFFD}" type="presOf" srcId="{6D5E861F-23D7-475A-A665-953F00BBCE10}" destId="{5F6E3423-EB2B-4D8C-8F94-BECE97269DB1}" srcOrd="0" destOrd="2" presId="urn:microsoft.com/office/officeart/2005/8/layout/vList2"/>
    <dgm:cxn modelId="{8AC90090-9E36-4E4D-8101-D913A06356F4}" srcId="{2566135B-EB3C-41C6-9659-C23903C50895}" destId="{C11D67E9-BD0A-4281-BDAF-52A48A4900EC}" srcOrd="3" destOrd="0" parTransId="{330EF49A-335E-4560-BA6A-E3102D21733D}" sibTransId="{073B654B-1A91-4087-8317-B15067656293}"/>
    <dgm:cxn modelId="{23F336A1-29E9-4A0B-9D0B-E1EBC971C8CE}" srcId="{2566135B-EB3C-41C6-9659-C23903C50895}" destId="{6D5E861F-23D7-475A-A665-953F00BBCE10}" srcOrd="2" destOrd="0" parTransId="{D2E81BCC-B035-4A99-A2C8-7BBC95D55FBA}" sibTransId="{FC2AF4B7-58B2-4CC9-AB81-60C1BB625DF8}"/>
    <dgm:cxn modelId="{156F89B0-064D-449D-9E42-04DCA835869C}" type="presOf" srcId="{3721A3B4-A361-45D7-B0B7-411679DD5665}" destId="{5F6E3423-EB2B-4D8C-8F94-BECE97269DB1}" srcOrd="0" destOrd="0" presId="urn:microsoft.com/office/officeart/2005/8/layout/vList2"/>
    <dgm:cxn modelId="{231DE7B2-5CC4-4C20-8FCF-2FABA663F016}" srcId="{00354E96-086D-4319-A085-7E39B609F4E7}" destId="{2566135B-EB3C-41C6-9659-C23903C50895}" srcOrd="1" destOrd="0" parTransId="{CE543374-6942-4706-937E-4600468BD5B3}" sibTransId="{54AD6DE1-AE56-4159-B943-C8FA88A7C6B2}"/>
    <dgm:cxn modelId="{F11C35C9-93EB-4EE1-AE65-ADAE6BC28A31}" type="presOf" srcId="{119A56E5-1DAE-4FDF-9E6E-C1CC6E0547CE}" destId="{92F86561-3F45-4FD5-8CA4-7781AE629E02}" srcOrd="0" destOrd="0" presId="urn:microsoft.com/office/officeart/2005/8/layout/vList2"/>
    <dgm:cxn modelId="{84FF39EB-7973-4117-9117-DCB5D57745F7}" srcId="{2566135B-EB3C-41C6-9659-C23903C50895}" destId="{3721A3B4-A361-45D7-B0B7-411679DD5665}" srcOrd="0" destOrd="0" parTransId="{18A27F2F-EEA3-47C3-8A27-97DB65CA5776}" sibTransId="{2AC62585-ED30-4F6C-A4C7-C29A1200C5E7}"/>
    <dgm:cxn modelId="{0DA19CEB-F394-44D9-B762-E54C67AADE4F}" srcId="{2566135B-EB3C-41C6-9659-C23903C50895}" destId="{1FC2548E-262B-4D9E-B5BE-E07F49F73F17}" srcOrd="1" destOrd="0" parTransId="{8CB8B9AD-46A4-4A74-89D9-951D261EDB91}" sibTransId="{9601FB10-975F-44F5-94C2-5EFB43173BAC}"/>
    <dgm:cxn modelId="{F44DE9EC-2423-4057-A039-2312D7866744}" type="presOf" srcId="{00354E96-086D-4319-A085-7E39B609F4E7}" destId="{685261E9-CD5B-42D3-AEC0-0F76EBAFBC12}" srcOrd="0" destOrd="0" presId="urn:microsoft.com/office/officeart/2005/8/layout/vList2"/>
    <dgm:cxn modelId="{B9C63CEF-E938-4BA2-8E19-0AD5A2A10EEA}" srcId="{00354E96-086D-4319-A085-7E39B609F4E7}" destId="{119A56E5-1DAE-4FDF-9E6E-C1CC6E0547CE}" srcOrd="0" destOrd="0" parTransId="{53D58AEC-7AF6-4ABE-952D-61E39D906E73}" sibTransId="{BF61CF7E-2337-4CFF-B5E5-5FED995A5ACE}"/>
    <dgm:cxn modelId="{8DF3A8F6-E97E-49E6-B185-CBFD958952D7}" type="presOf" srcId="{C11D67E9-BD0A-4281-BDAF-52A48A4900EC}" destId="{5F6E3423-EB2B-4D8C-8F94-BECE97269DB1}" srcOrd="0" destOrd="3" presId="urn:microsoft.com/office/officeart/2005/8/layout/vList2"/>
    <dgm:cxn modelId="{5CD46F05-4219-4FE2-B58D-89950E34E0BB}" type="presParOf" srcId="{685261E9-CD5B-42D3-AEC0-0F76EBAFBC12}" destId="{92F86561-3F45-4FD5-8CA4-7781AE629E02}" srcOrd="0" destOrd="0" presId="urn:microsoft.com/office/officeart/2005/8/layout/vList2"/>
    <dgm:cxn modelId="{06930A9C-6145-48D6-B7A3-5FA915CF8119}" type="presParOf" srcId="{685261E9-CD5B-42D3-AEC0-0F76EBAFBC12}" destId="{FA03AB97-4FA4-4EEE-AD58-A5DBE7EDC216}" srcOrd="1" destOrd="0" presId="urn:microsoft.com/office/officeart/2005/8/layout/vList2"/>
    <dgm:cxn modelId="{D748C025-6F66-480A-AA84-F6125D573C51}" type="presParOf" srcId="{685261E9-CD5B-42D3-AEC0-0F76EBAFBC12}" destId="{E0AA5C83-EA8B-4F86-9310-313F7A42ECCB}" srcOrd="2" destOrd="0" presId="urn:microsoft.com/office/officeart/2005/8/layout/vList2"/>
    <dgm:cxn modelId="{1C5464E8-FBB1-4CDD-ABFD-B4AC68123857}" type="presParOf" srcId="{685261E9-CD5B-42D3-AEC0-0F76EBAFBC12}" destId="{5F6E3423-EB2B-4D8C-8F94-BECE97269DB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61335FE-4092-45AF-932B-7B3B0CA920D4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16169781-D4C9-4698-8872-E62072C0F222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ru-RU" sz="2400" u="none" baseline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Почему в черте города заболеваемость деревьев выше, а продолжительность их жизни меньше, чем в близлежащей сельской местности?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BDAA628-AC6A-4076-A77E-A861EA663AD1}" type="parTrans" cxnId="{A4BB94A3-ABA4-4ACA-8545-42D2F8B7F7A2}">
      <dgm:prSet/>
      <dgm:spPr/>
      <dgm:t>
        <a:bodyPr/>
        <a:lstStyle/>
        <a:p>
          <a:endParaRPr lang="ru-RU"/>
        </a:p>
      </dgm:t>
    </dgm:pt>
    <dgm:pt modelId="{CB44DEB5-A57E-45B6-9F34-599FCD8965EB}" type="sibTrans" cxnId="{A4BB94A3-ABA4-4ACA-8545-42D2F8B7F7A2}">
      <dgm:prSet/>
      <dgm:spPr/>
      <dgm:t>
        <a:bodyPr/>
        <a:lstStyle/>
        <a:p>
          <a:endParaRPr lang="ru-RU"/>
        </a:p>
      </dgm:t>
    </dgm:pt>
    <dgm:pt modelId="{71BCFA1A-325D-4037-A882-2B61C86A9641}" type="pres">
      <dgm:prSet presAssocID="{461335FE-4092-45AF-932B-7B3B0CA920D4}" presName="compositeShape" presStyleCnt="0">
        <dgm:presLayoutVars>
          <dgm:dir/>
          <dgm:resizeHandles/>
        </dgm:presLayoutVars>
      </dgm:prSet>
      <dgm:spPr/>
    </dgm:pt>
    <dgm:pt modelId="{5FE9B4D9-1A8F-4C90-9B0F-134592193D38}" type="pres">
      <dgm:prSet presAssocID="{461335FE-4092-45AF-932B-7B3B0CA920D4}" presName="pyramid" presStyleLbl="node1" presStyleIdx="0" presStyleCnt="1" custAng="10800000" custScaleX="110109" custLinFactNeighborX="-12428"/>
      <dgm:spPr>
        <a:prstGeom prst="plaqu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16C5E38-3FAC-4B3E-9C68-434B9A1D95F2}" type="pres">
      <dgm:prSet presAssocID="{461335FE-4092-45AF-932B-7B3B0CA920D4}" presName="theList" presStyleCnt="0"/>
      <dgm:spPr/>
    </dgm:pt>
    <dgm:pt modelId="{5879C49E-20F3-4AE6-8166-2042B431A661}" type="pres">
      <dgm:prSet presAssocID="{16169781-D4C9-4698-8872-E62072C0F222}" presName="aNode" presStyleLbl="fgAcc1" presStyleIdx="0" presStyleCnt="1" custScaleX="120249" custScaleY="62157" custLinFactY="21618" custLinFactNeighborX="28855" custLinFactNeighborY="100000">
        <dgm:presLayoutVars>
          <dgm:bulletEnabled val="1"/>
        </dgm:presLayoutVars>
      </dgm:prSet>
      <dgm:spPr/>
    </dgm:pt>
    <dgm:pt modelId="{5B6C33D2-D9EC-4F3A-ABC7-FE91C2DBE864}" type="pres">
      <dgm:prSet presAssocID="{16169781-D4C9-4698-8872-E62072C0F222}" presName="aSpace" presStyleCnt="0"/>
      <dgm:spPr/>
    </dgm:pt>
  </dgm:ptLst>
  <dgm:cxnLst>
    <dgm:cxn modelId="{C6ECCB3D-38A2-4E90-81F1-CA2A5850A73F}" type="presOf" srcId="{16169781-D4C9-4698-8872-E62072C0F222}" destId="{5879C49E-20F3-4AE6-8166-2042B431A661}" srcOrd="0" destOrd="0" presId="urn:microsoft.com/office/officeart/2005/8/layout/pyramid2"/>
    <dgm:cxn modelId="{A4BB94A3-ABA4-4ACA-8545-42D2F8B7F7A2}" srcId="{461335FE-4092-45AF-932B-7B3B0CA920D4}" destId="{16169781-D4C9-4698-8872-E62072C0F222}" srcOrd="0" destOrd="0" parTransId="{FBDAA628-AC6A-4076-A77E-A861EA663AD1}" sibTransId="{CB44DEB5-A57E-45B6-9F34-599FCD8965EB}"/>
    <dgm:cxn modelId="{657AE8EB-2E82-46B9-95CE-35A6F173D41D}" type="presOf" srcId="{461335FE-4092-45AF-932B-7B3B0CA920D4}" destId="{71BCFA1A-325D-4037-A882-2B61C86A9641}" srcOrd="0" destOrd="0" presId="urn:microsoft.com/office/officeart/2005/8/layout/pyramid2"/>
    <dgm:cxn modelId="{9B931598-4664-4C92-BED6-CCE8F57B5B86}" type="presParOf" srcId="{71BCFA1A-325D-4037-A882-2B61C86A9641}" destId="{5FE9B4D9-1A8F-4C90-9B0F-134592193D38}" srcOrd="0" destOrd="0" presId="urn:microsoft.com/office/officeart/2005/8/layout/pyramid2"/>
    <dgm:cxn modelId="{EE326A36-53C2-4D31-B600-24DF6F5B0858}" type="presParOf" srcId="{71BCFA1A-325D-4037-A882-2B61C86A9641}" destId="{316C5E38-3FAC-4B3E-9C68-434B9A1D95F2}" srcOrd="1" destOrd="0" presId="urn:microsoft.com/office/officeart/2005/8/layout/pyramid2"/>
    <dgm:cxn modelId="{6C66CFEC-C3FE-45C5-8882-8E6079452F26}" type="presParOf" srcId="{316C5E38-3FAC-4B3E-9C68-434B9A1D95F2}" destId="{5879C49E-20F3-4AE6-8166-2042B431A661}" srcOrd="0" destOrd="0" presId="urn:microsoft.com/office/officeart/2005/8/layout/pyramid2"/>
    <dgm:cxn modelId="{791A92CC-DF3F-4D74-9406-745D83592EE5}" type="presParOf" srcId="{316C5E38-3FAC-4B3E-9C68-434B9A1D95F2}" destId="{5B6C33D2-D9EC-4F3A-ABC7-FE91C2DBE86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E424840-EDE3-43D9-9C48-EA0F20B419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BA0D123-CD1B-4C32-8304-ABD6C2721357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Загрязнение воздуха возникает и в самой природе. Разделите источники загрязнения воздуха на две группы: </a:t>
          </a:r>
        </a:p>
      </dgm:t>
    </dgm:pt>
    <dgm:pt modelId="{16CDE227-FC1E-4D7D-B0EC-F7C610DBF38F}" type="parTrans" cxnId="{AA70042E-5583-4CDD-AB3E-FCEAB99A447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04BF7696-9344-46D9-9EA5-A8B041124950}" type="sibTrans" cxnId="{AA70042E-5583-4CDD-AB3E-FCEAB99A447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3CDC1C4C-128C-4B3C-A055-D8BD5E2CAFCD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природные и </a:t>
          </a:r>
        </a:p>
      </dgm:t>
    </dgm:pt>
    <dgm:pt modelId="{0E926D04-01CA-44F5-924A-70825399E67E}" type="parTrans" cxnId="{F67F1E51-259F-4E10-A779-DAB14EFFF4B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49F3EA69-ABE0-46CF-8610-CE2C35D9F280}" type="sibTrans" cxnId="{F67F1E51-259F-4E10-A779-DAB14EFFF4B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CEABCEC5-4471-492E-A5CD-6007A7054285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возникающие от человеческой деятельности. </a:t>
          </a:r>
        </a:p>
      </dgm:t>
    </dgm:pt>
    <dgm:pt modelId="{AFCE606E-CB10-430F-A31A-1DC504A3A4AA}" type="parTrans" cxnId="{59861E55-02EB-4DA7-9646-B6CD37991DCC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B7AC8EFA-7F51-45F5-A3A4-9AE4C33CA0FD}" type="sibTrans" cxnId="{59861E55-02EB-4DA7-9646-B6CD37991DCC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84051A87-CF37-4046-A87E-91DB11B1C7C5}" type="pres">
      <dgm:prSet presAssocID="{BE424840-EDE3-43D9-9C48-EA0F20B4196A}" presName="linear" presStyleCnt="0">
        <dgm:presLayoutVars>
          <dgm:animLvl val="lvl"/>
          <dgm:resizeHandles val="exact"/>
        </dgm:presLayoutVars>
      </dgm:prSet>
      <dgm:spPr/>
    </dgm:pt>
    <dgm:pt modelId="{5BAF8701-3F0E-4C79-81C5-AF77DC8F8654}" type="pres">
      <dgm:prSet presAssocID="{FBA0D123-CD1B-4C32-8304-ABD6C2721357}" presName="parentText" presStyleLbl="node1" presStyleIdx="0" presStyleCnt="1" custLinFactNeighborY="-2038">
        <dgm:presLayoutVars>
          <dgm:chMax val="0"/>
          <dgm:bulletEnabled val="1"/>
        </dgm:presLayoutVars>
      </dgm:prSet>
      <dgm:spPr/>
    </dgm:pt>
    <dgm:pt modelId="{E0FE5190-0703-483D-BB57-3A2C8EC20A98}" type="pres">
      <dgm:prSet presAssocID="{FBA0D123-CD1B-4C32-8304-ABD6C2721357}" presName="childText" presStyleLbl="revTx" presStyleIdx="0" presStyleCnt="1" custScaleY="139090" custLinFactNeighborY="-759">
        <dgm:presLayoutVars>
          <dgm:bulletEnabled val="1"/>
        </dgm:presLayoutVars>
      </dgm:prSet>
      <dgm:spPr/>
    </dgm:pt>
  </dgm:ptLst>
  <dgm:cxnLst>
    <dgm:cxn modelId="{AA70042E-5583-4CDD-AB3E-FCEAB99A4472}" srcId="{BE424840-EDE3-43D9-9C48-EA0F20B4196A}" destId="{FBA0D123-CD1B-4C32-8304-ABD6C2721357}" srcOrd="0" destOrd="0" parTransId="{16CDE227-FC1E-4D7D-B0EC-F7C610DBF38F}" sibTransId="{04BF7696-9344-46D9-9EA5-A8B041124950}"/>
    <dgm:cxn modelId="{F67F1E51-259F-4E10-A779-DAB14EFFF4B0}" srcId="{FBA0D123-CD1B-4C32-8304-ABD6C2721357}" destId="{3CDC1C4C-128C-4B3C-A055-D8BD5E2CAFCD}" srcOrd="0" destOrd="0" parTransId="{0E926D04-01CA-44F5-924A-70825399E67E}" sibTransId="{49F3EA69-ABE0-46CF-8610-CE2C35D9F280}"/>
    <dgm:cxn modelId="{59861E55-02EB-4DA7-9646-B6CD37991DCC}" srcId="{FBA0D123-CD1B-4C32-8304-ABD6C2721357}" destId="{CEABCEC5-4471-492E-A5CD-6007A7054285}" srcOrd="1" destOrd="0" parTransId="{AFCE606E-CB10-430F-A31A-1DC504A3A4AA}" sibTransId="{B7AC8EFA-7F51-45F5-A3A4-9AE4C33CA0FD}"/>
    <dgm:cxn modelId="{C7AA1B7C-4592-4B36-ADF9-89025FC5C93A}" type="presOf" srcId="{CEABCEC5-4471-492E-A5CD-6007A7054285}" destId="{E0FE5190-0703-483D-BB57-3A2C8EC20A98}" srcOrd="0" destOrd="1" presId="urn:microsoft.com/office/officeart/2005/8/layout/vList2"/>
    <dgm:cxn modelId="{AA629685-A4F3-43C2-B229-CCA5DCE7EE64}" type="presOf" srcId="{BE424840-EDE3-43D9-9C48-EA0F20B4196A}" destId="{84051A87-CF37-4046-A87E-91DB11B1C7C5}" srcOrd="0" destOrd="0" presId="urn:microsoft.com/office/officeart/2005/8/layout/vList2"/>
    <dgm:cxn modelId="{26CF70BE-BD7B-41FA-83BE-173D7CB52C5A}" type="presOf" srcId="{FBA0D123-CD1B-4C32-8304-ABD6C2721357}" destId="{5BAF8701-3F0E-4C79-81C5-AF77DC8F8654}" srcOrd="0" destOrd="0" presId="urn:microsoft.com/office/officeart/2005/8/layout/vList2"/>
    <dgm:cxn modelId="{1CA487CD-BE87-4DE7-89BB-70BAB9482554}" type="presOf" srcId="{3CDC1C4C-128C-4B3C-A055-D8BD5E2CAFCD}" destId="{E0FE5190-0703-483D-BB57-3A2C8EC20A98}" srcOrd="0" destOrd="0" presId="urn:microsoft.com/office/officeart/2005/8/layout/vList2"/>
    <dgm:cxn modelId="{F41F729A-A081-4B13-82D8-A5898FFDB70A}" type="presParOf" srcId="{84051A87-CF37-4046-A87E-91DB11B1C7C5}" destId="{5BAF8701-3F0E-4C79-81C5-AF77DC8F8654}" srcOrd="0" destOrd="0" presId="urn:microsoft.com/office/officeart/2005/8/layout/vList2"/>
    <dgm:cxn modelId="{74476FE1-2DB3-41B2-B0FD-B9EEEE14538C}" type="presParOf" srcId="{84051A87-CF37-4046-A87E-91DB11B1C7C5}" destId="{E0FE5190-0703-483D-BB57-3A2C8EC20A9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4D8A12F-2F4B-46DD-B2E8-652E60EC0E63}" type="doc">
      <dgm:prSet loTypeId="urn:microsoft.com/office/officeart/2005/8/layout/default#2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DB76863-3E54-41AE-AF78-E1BE706E66E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пыльные бури, вулканы, транспорт, сельское хозяйство, выветривание, пожары, теплоэнергетика, разложение организмов, отопление жилищ, промышленные предприятия.</a:t>
          </a:r>
        </a:p>
      </dgm:t>
    </dgm:pt>
    <dgm:pt modelId="{40E18863-995E-4B64-B3FB-A93F8E2811D8}" type="parTrans" cxnId="{B412A1B0-52A0-4F6B-870B-1D33380AA8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27D542-CB9F-4899-BDF8-C86EC8E48EAF}" type="sibTrans" cxnId="{B412A1B0-52A0-4F6B-870B-1D33380AA8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B2A2B7-7F06-4EF7-AA43-8E389E92FF91}" type="pres">
      <dgm:prSet presAssocID="{24D8A12F-2F4B-46DD-B2E8-652E60EC0E63}" presName="diagram" presStyleCnt="0">
        <dgm:presLayoutVars>
          <dgm:dir/>
          <dgm:resizeHandles val="exact"/>
        </dgm:presLayoutVars>
      </dgm:prSet>
      <dgm:spPr/>
    </dgm:pt>
    <dgm:pt modelId="{112B7627-2CB1-466E-9194-5498D28E56B3}" type="pres">
      <dgm:prSet presAssocID="{7DB76863-3E54-41AE-AF78-E1BE706E66EC}" presName="node" presStyleLbl="node1" presStyleIdx="0" presStyleCnt="1" custScaleX="262228">
        <dgm:presLayoutVars>
          <dgm:bulletEnabled val="1"/>
        </dgm:presLayoutVars>
      </dgm:prSet>
      <dgm:spPr/>
    </dgm:pt>
  </dgm:ptLst>
  <dgm:cxnLst>
    <dgm:cxn modelId="{2A9BB203-35BF-47F7-8F74-A1E0D3968425}" type="presOf" srcId="{24D8A12F-2F4B-46DD-B2E8-652E60EC0E63}" destId="{6DB2A2B7-7F06-4EF7-AA43-8E389E92FF91}" srcOrd="0" destOrd="0" presId="urn:microsoft.com/office/officeart/2005/8/layout/default#2"/>
    <dgm:cxn modelId="{4B811B48-4440-460E-8547-0E07CBF5DBA4}" type="presOf" srcId="{7DB76863-3E54-41AE-AF78-E1BE706E66EC}" destId="{112B7627-2CB1-466E-9194-5498D28E56B3}" srcOrd="0" destOrd="0" presId="urn:microsoft.com/office/officeart/2005/8/layout/default#2"/>
    <dgm:cxn modelId="{B412A1B0-52A0-4F6B-870B-1D33380AA838}" srcId="{24D8A12F-2F4B-46DD-B2E8-652E60EC0E63}" destId="{7DB76863-3E54-41AE-AF78-E1BE706E66EC}" srcOrd="0" destOrd="0" parTransId="{40E18863-995E-4B64-B3FB-A93F8E2811D8}" sibTransId="{7727D542-CB9F-4899-BDF8-C86EC8E48EAF}"/>
    <dgm:cxn modelId="{2F2D1410-3154-4A03-BCF5-736EFDF6FAAA}" type="presParOf" srcId="{6DB2A2B7-7F06-4EF7-AA43-8E389E92FF91}" destId="{112B7627-2CB1-466E-9194-5498D28E56B3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D2C2F08-7D62-4FBE-8946-41C8EC97C46A}" type="doc">
      <dgm:prSet loTypeId="urn:microsoft.com/office/officeart/2005/8/layout/vProcess5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AD30A6C-87CF-418A-B1BE-EB9FA71FB9D8}">
      <dgm:prSet custT="1"/>
      <dgm:spPr/>
      <dgm:t>
        <a:bodyPr/>
        <a:lstStyle/>
        <a:p>
          <a:pPr rtl="0"/>
          <a:r>
            <a:rPr lang="ru-RU" sz="2600" dirty="0">
              <a:latin typeface="Times New Roman" pitchFamily="18" charset="0"/>
              <a:cs typeface="Times New Roman" pitchFamily="18" charset="0"/>
            </a:rPr>
            <a:t>тяжелые металлы – свинец, кадмий, ртуть – оказывают вредное влияние на нервную систему человека</a:t>
          </a:r>
          <a:r>
            <a:rPr lang="kk-KZ" sz="2600" dirty="0">
              <a:latin typeface="Times New Roman" pitchFamily="18" charset="0"/>
              <a:cs typeface="Times New Roman" pitchFamily="18" charset="0"/>
            </a:rPr>
            <a:t>;</a:t>
          </a:r>
          <a:r>
            <a:rPr lang="ru-RU" sz="2600" dirty="0">
              <a:latin typeface="Times New Roman" pitchFamily="18" charset="0"/>
              <a:cs typeface="Times New Roman" pitchFamily="18" charset="0"/>
            </a:rPr>
            <a:t> </a:t>
          </a:r>
        </a:p>
      </dgm:t>
    </dgm:pt>
    <dgm:pt modelId="{CE23A571-85B4-4E2D-B1AC-4C8A77714634}" type="parTrans" cxnId="{E990E876-E99E-4A5D-97E9-831D796BBE27}">
      <dgm:prSet/>
      <dgm:spPr/>
      <dgm:t>
        <a:bodyPr/>
        <a:lstStyle/>
        <a:p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5FAD75FE-9BDB-4DED-9832-9820356A10FE}" type="sibTrans" cxnId="{E990E876-E99E-4A5D-97E9-831D796BBE27}">
      <dgm:prSet custT="1"/>
      <dgm:spPr/>
      <dgm:t>
        <a:bodyPr/>
        <a:lstStyle/>
        <a:p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169692A2-0B0D-4A4B-B662-6543D95FEC69}">
      <dgm:prSet custT="1"/>
      <dgm:spPr/>
      <dgm:t>
        <a:bodyPr/>
        <a:lstStyle/>
        <a:p>
          <a:pPr rtl="0"/>
          <a:r>
            <a:rPr lang="ru-RU" sz="2600" dirty="0">
              <a:latin typeface="Times New Roman" pitchFamily="18" charset="0"/>
              <a:cs typeface="Times New Roman" pitchFamily="18" charset="0"/>
            </a:rPr>
            <a:t>угарный газ – на состав крови; </a:t>
          </a:r>
        </a:p>
      </dgm:t>
    </dgm:pt>
    <dgm:pt modelId="{36D5C6B0-E03C-44BC-A5B9-D61237223C12}" type="parTrans" cxnId="{2B44535D-A83B-47F2-8513-3D2D59F6BBDE}">
      <dgm:prSet/>
      <dgm:spPr/>
      <dgm:t>
        <a:bodyPr/>
        <a:lstStyle/>
        <a:p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3496C92D-0F4D-4BD0-8983-153E304B6F88}" type="sibTrans" cxnId="{2B44535D-A83B-47F2-8513-3D2D59F6BBDE}">
      <dgm:prSet custT="1"/>
      <dgm:spPr/>
      <dgm:t>
        <a:bodyPr/>
        <a:lstStyle/>
        <a:p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1F10BFC2-192C-45B6-BD69-3623827DA691}">
      <dgm:prSet custT="1"/>
      <dgm:spPr/>
      <dgm:t>
        <a:bodyPr/>
        <a:lstStyle/>
        <a:p>
          <a:pPr rtl="0"/>
          <a:r>
            <a:rPr lang="ru-RU" sz="2600" dirty="0">
              <a:latin typeface="Times New Roman" pitchFamily="18" charset="0"/>
              <a:cs typeface="Times New Roman" pitchFamily="18" charset="0"/>
            </a:rPr>
            <a:t>сернистый газ, взаимодействуя с водой дождя и снега, превращается в кислоту и вызывает кислотные дожди </a:t>
          </a:r>
        </a:p>
      </dgm:t>
    </dgm:pt>
    <dgm:pt modelId="{EA390A86-F239-4DF9-B4A5-48E55B6A1489}" type="parTrans" cxnId="{E5A083E0-243C-4523-B1C7-BD5DBB32BB1F}">
      <dgm:prSet/>
      <dgm:spPr/>
      <dgm:t>
        <a:bodyPr/>
        <a:lstStyle/>
        <a:p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96E99DA7-F3FB-4891-9AE1-D29690EB2A99}" type="sibTrans" cxnId="{E5A083E0-243C-4523-B1C7-BD5DBB32BB1F}">
      <dgm:prSet/>
      <dgm:spPr/>
      <dgm:t>
        <a:bodyPr/>
        <a:lstStyle/>
        <a:p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FF1010A3-2AB0-4BC3-91BF-0ACC7D78D326}" type="pres">
      <dgm:prSet presAssocID="{2D2C2F08-7D62-4FBE-8946-41C8EC97C46A}" presName="outerComposite" presStyleCnt="0">
        <dgm:presLayoutVars>
          <dgm:chMax val="5"/>
          <dgm:dir/>
          <dgm:resizeHandles val="exact"/>
        </dgm:presLayoutVars>
      </dgm:prSet>
      <dgm:spPr/>
    </dgm:pt>
    <dgm:pt modelId="{DC3C096F-8372-45B3-B4C4-1831E58B430E}" type="pres">
      <dgm:prSet presAssocID="{2D2C2F08-7D62-4FBE-8946-41C8EC97C46A}" presName="dummyMaxCanvas" presStyleCnt="0">
        <dgm:presLayoutVars/>
      </dgm:prSet>
      <dgm:spPr/>
    </dgm:pt>
    <dgm:pt modelId="{ABE6DC0D-A091-42B8-873A-6A7C0A7FC5F6}" type="pres">
      <dgm:prSet presAssocID="{2D2C2F08-7D62-4FBE-8946-41C8EC97C46A}" presName="ThreeNodes_1" presStyleLbl="node1" presStyleIdx="0" presStyleCnt="3">
        <dgm:presLayoutVars>
          <dgm:bulletEnabled val="1"/>
        </dgm:presLayoutVars>
      </dgm:prSet>
      <dgm:spPr/>
    </dgm:pt>
    <dgm:pt modelId="{CA6160B6-52D9-47E8-B727-39C36DE44B31}" type="pres">
      <dgm:prSet presAssocID="{2D2C2F08-7D62-4FBE-8946-41C8EC97C46A}" presName="ThreeNodes_2" presStyleLbl="node1" presStyleIdx="1" presStyleCnt="3">
        <dgm:presLayoutVars>
          <dgm:bulletEnabled val="1"/>
        </dgm:presLayoutVars>
      </dgm:prSet>
      <dgm:spPr/>
    </dgm:pt>
    <dgm:pt modelId="{C8ECE243-6A55-4172-A865-C8D7FF1E4F79}" type="pres">
      <dgm:prSet presAssocID="{2D2C2F08-7D62-4FBE-8946-41C8EC97C46A}" presName="ThreeNodes_3" presStyleLbl="node1" presStyleIdx="2" presStyleCnt="3">
        <dgm:presLayoutVars>
          <dgm:bulletEnabled val="1"/>
        </dgm:presLayoutVars>
      </dgm:prSet>
      <dgm:spPr/>
    </dgm:pt>
    <dgm:pt modelId="{A2EBCC1C-AFFD-4795-A758-E69442E29014}" type="pres">
      <dgm:prSet presAssocID="{2D2C2F08-7D62-4FBE-8946-41C8EC97C46A}" presName="ThreeConn_1-2" presStyleLbl="fgAccFollowNode1" presStyleIdx="0" presStyleCnt="2">
        <dgm:presLayoutVars>
          <dgm:bulletEnabled val="1"/>
        </dgm:presLayoutVars>
      </dgm:prSet>
      <dgm:spPr/>
    </dgm:pt>
    <dgm:pt modelId="{28415462-6AA7-4D97-964B-F28D42FE463D}" type="pres">
      <dgm:prSet presAssocID="{2D2C2F08-7D62-4FBE-8946-41C8EC97C46A}" presName="ThreeConn_2-3" presStyleLbl="fgAccFollowNode1" presStyleIdx="1" presStyleCnt="2">
        <dgm:presLayoutVars>
          <dgm:bulletEnabled val="1"/>
        </dgm:presLayoutVars>
      </dgm:prSet>
      <dgm:spPr/>
    </dgm:pt>
    <dgm:pt modelId="{416BD85C-1498-4EE6-9D4F-E6FD71BE6F6B}" type="pres">
      <dgm:prSet presAssocID="{2D2C2F08-7D62-4FBE-8946-41C8EC97C46A}" presName="ThreeNodes_1_text" presStyleLbl="node1" presStyleIdx="2" presStyleCnt="3">
        <dgm:presLayoutVars>
          <dgm:bulletEnabled val="1"/>
        </dgm:presLayoutVars>
      </dgm:prSet>
      <dgm:spPr/>
    </dgm:pt>
    <dgm:pt modelId="{34D87DE0-703F-4DD8-BABC-1750DC772E17}" type="pres">
      <dgm:prSet presAssocID="{2D2C2F08-7D62-4FBE-8946-41C8EC97C46A}" presName="ThreeNodes_2_text" presStyleLbl="node1" presStyleIdx="2" presStyleCnt="3">
        <dgm:presLayoutVars>
          <dgm:bulletEnabled val="1"/>
        </dgm:presLayoutVars>
      </dgm:prSet>
      <dgm:spPr/>
    </dgm:pt>
    <dgm:pt modelId="{4C63352A-F6C4-45ED-87B1-B21C3149CCAB}" type="pres">
      <dgm:prSet presAssocID="{2D2C2F08-7D62-4FBE-8946-41C8EC97C46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0A5F620D-70DF-46D1-9DD6-EEB6DB7CD709}" type="presOf" srcId="{7AD30A6C-87CF-418A-B1BE-EB9FA71FB9D8}" destId="{ABE6DC0D-A091-42B8-873A-6A7C0A7FC5F6}" srcOrd="0" destOrd="0" presId="urn:microsoft.com/office/officeart/2005/8/layout/vProcess5"/>
    <dgm:cxn modelId="{D02B1D34-B638-4987-8C99-A4D278EDD930}" type="presOf" srcId="{169692A2-0B0D-4A4B-B662-6543D95FEC69}" destId="{CA6160B6-52D9-47E8-B727-39C36DE44B31}" srcOrd="0" destOrd="0" presId="urn:microsoft.com/office/officeart/2005/8/layout/vProcess5"/>
    <dgm:cxn modelId="{A128393C-CD3B-4769-88AA-45664031DABD}" type="presOf" srcId="{2D2C2F08-7D62-4FBE-8946-41C8EC97C46A}" destId="{FF1010A3-2AB0-4BC3-91BF-0ACC7D78D326}" srcOrd="0" destOrd="0" presId="urn:microsoft.com/office/officeart/2005/8/layout/vProcess5"/>
    <dgm:cxn modelId="{2B44535D-A83B-47F2-8513-3D2D59F6BBDE}" srcId="{2D2C2F08-7D62-4FBE-8946-41C8EC97C46A}" destId="{169692A2-0B0D-4A4B-B662-6543D95FEC69}" srcOrd="1" destOrd="0" parTransId="{36D5C6B0-E03C-44BC-A5B9-D61237223C12}" sibTransId="{3496C92D-0F4D-4BD0-8983-153E304B6F88}"/>
    <dgm:cxn modelId="{774DD46A-DD5C-44D4-B9DF-211CAD3B13AE}" type="presOf" srcId="{3496C92D-0F4D-4BD0-8983-153E304B6F88}" destId="{28415462-6AA7-4D97-964B-F28D42FE463D}" srcOrd="0" destOrd="0" presId="urn:microsoft.com/office/officeart/2005/8/layout/vProcess5"/>
    <dgm:cxn modelId="{E990E876-E99E-4A5D-97E9-831D796BBE27}" srcId="{2D2C2F08-7D62-4FBE-8946-41C8EC97C46A}" destId="{7AD30A6C-87CF-418A-B1BE-EB9FA71FB9D8}" srcOrd="0" destOrd="0" parTransId="{CE23A571-85B4-4E2D-B1AC-4C8A77714634}" sibTransId="{5FAD75FE-9BDB-4DED-9832-9820356A10FE}"/>
    <dgm:cxn modelId="{4F0AA257-B347-4F08-8B60-C6FA155A25AF}" type="presOf" srcId="{169692A2-0B0D-4A4B-B662-6543D95FEC69}" destId="{34D87DE0-703F-4DD8-BABC-1750DC772E17}" srcOrd="1" destOrd="0" presId="urn:microsoft.com/office/officeart/2005/8/layout/vProcess5"/>
    <dgm:cxn modelId="{6F4D63AF-4DA4-4FBA-BDB0-DAEF8D8FE8FB}" type="presOf" srcId="{1F10BFC2-192C-45B6-BD69-3623827DA691}" destId="{4C63352A-F6C4-45ED-87B1-B21C3149CCAB}" srcOrd="1" destOrd="0" presId="urn:microsoft.com/office/officeart/2005/8/layout/vProcess5"/>
    <dgm:cxn modelId="{FDB636B9-8E67-476F-A8A6-EA1FB7FFE4E7}" type="presOf" srcId="{1F10BFC2-192C-45B6-BD69-3623827DA691}" destId="{C8ECE243-6A55-4172-A865-C8D7FF1E4F79}" srcOrd="0" destOrd="0" presId="urn:microsoft.com/office/officeart/2005/8/layout/vProcess5"/>
    <dgm:cxn modelId="{E5A083E0-243C-4523-B1C7-BD5DBB32BB1F}" srcId="{2D2C2F08-7D62-4FBE-8946-41C8EC97C46A}" destId="{1F10BFC2-192C-45B6-BD69-3623827DA691}" srcOrd="2" destOrd="0" parTransId="{EA390A86-F239-4DF9-B4A5-48E55B6A1489}" sibTransId="{96E99DA7-F3FB-4891-9AE1-D29690EB2A99}"/>
    <dgm:cxn modelId="{A65022F1-3A79-44DF-B632-D49800E4B1F4}" type="presOf" srcId="{7AD30A6C-87CF-418A-B1BE-EB9FA71FB9D8}" destId="{416BD85C-1498-4EE6-9D4F-E6FD71BE6F6B}" srcOrd="1" destOrd="0" presId="urn:microsoft.com/office/officeart/2005/8/layout/vProcess5"/>
    <dgm:cxn modelId="{4EFB6AFE-FACF-4FEF-8533-08BBD1761F36}" type="presOf" srcId="{5FAD75FE-9BDB-4DED-9832-9820356A10FE}" destId="{A2EBCC1C-AFFD-4795-A758-E69442E29014}" srcOrd="0" destOrd="0" presId="urn:microsoft.com/office/officeart/2005/8/layout/vProcess5"/>
    <dgm:cxn modelId="{84DC6A33-0F4D-4D6F-8F4C-D0CF14ED0B52}" type="presParOf" srcId="{FF1010A3-2AB0-4BC3-91BF-0ACC7D78D326}" destId="{DC3C096F-8372-45B3-B4C4-1831E58B430E}" srcOrd="0" destOrd="0" presId="urn:microsoft.com/office/officeart/2005/8/layout/vProcess5"/>
    <dgm:cxn modelId="{27CAE044-3035-47DF-BE32-7934CFE6F436}" type="presParOf" srcId="{FF1010A3-2AB0-4BC3-91BF-0ACC7D78D326}" destId="{ABE6DC0D-A091-42B8-873A-6A7C0A7FC5F6}" srcOrd="1" destOrd="0" presId="urn:microsoft.com/office/officeart/2005/8/layout/vProcess5"/>
    <dgm:cxn modelId="{B3D90C73-6CE6-4182-92BC-4D906322D9D2}" type="presParOf" srcId="{FF1010A3-2AB0-4BC3-91BF-0ACC7D78D326}" destId="{CA6160B6-52D9-47E8-B727-39C36DE44B31}" srcOrd="2" destOrd="0" presId="urn:microsoft.com/office/officeart/2005/8/layout/vProcess5"/>
    <dgm:cxn modelId="{25B104B2-9CA1-410B-B390-6F2D77A5B136}" type="presParOf" srcId="{FF1010A3-2AB0-4BC3-91BF-0ACC7D78D326}" destId="{C8ECE243-6A55-4172-A865-C8D7FF1E4F79}" srcOrd="3" destOrd="0" presId="urn:microsoft.com/office/officeart/2005/8/layout/vProcess5"/>
    <dgm:cxn modelId="{EEFF42F9-B93E-4947-A79C-077238C4002A}" type="presParOf" srcId="{FF1010A3-2AB0-4BC3-91BF-0ACC7D78D326}" destId="{A2EBCC1C-AFFD-4795-A758-E69442E29014}" srcOrd="4" destOrd="0" presId="urn:microsoft.com/office/officeart/2005/8/layout/vProcess5"/>
    <dgm:cxn modelId="{8835556D-4A92-4685-9660-EF30BF8F6CF0}" type="presParOf" srcId="{FF1010A3-2AB0-4BC3-91BF-0ACC7D78D326}" destId="{28415462-6AA7-4D97-964B-F28D42FE463D}" srcOrd="5" destOrd="0" presId="urn:microsoft.com/office/officeart/2005/8/layout/vProcess5"/>
    <dgm:cxn modelId="{744FC7B6-844B-4CD7-976B-82C40E51F6B0}" type="presParOf" srcId="{FF1010A3-2AB0-4BC3-91BF-0ACC7D78D326}" destId="{416BD85C-1498-4EE6-9D4F-E6FD71BE6F6B}" srcOrd="6" destOrd="0" presId="urn:microsoft.com/office/officeart/2005/8/layout/vProcess5"/>
    <dgm:cxn modelId="{022DB5E0-5142-4E76-A6F3-E29C9BC9FF6D}" type="presParOf" srcId="{FF1010A3-2AB0-4BC3-91BF-0ACC7D78D326}" destId="{34D87DE0-703F-4DD8-BABC-1750DC772E17}" srcOrd="7" destOrd="0" presId="urn:microsoft.com/office/officeart/2005/8/layout/vProcess5"/>
    <dgm:cxn modelId="{D280F6C4-DBAF-423D-B70E-C3FB6E232365}" type="presParOf" srcId="{FF1010A3-2AB0-4BC3-91BF-0ACC7D78D326}" destId="{4C63352A-F6C4-45ED-87B1-B21C3149CCA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676EEB-3C54-434C-A848-0B89A5C4E960}">
      <dsp:nvSpPr>
        <dsp:cNvPr id="0" name=""/>
        <dsp:cNvSpPr/>
      </dsp:nvSpPr>
      <dsp:spPr>
        <a:xfrm rot="5400000">
          <a:off x="-486626" y="487093"/>
          <a:ext cx="3244176" cy="227092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135929"/>
        <a:ext cx="2270923" cy="973253"/>
      </dsp:txXfrm>
    </dsp:sp>
    <dsp:sp modelId="{8CBFCED3-44B8-4DAE-9B9D-8ED09150B84F}">
      <dsp:nvSpPr>
        <dsp:cNvPr id="0" name=""/>
        <dsp:cNvSpPr/>
      </dsp:nvSpPr>
      <dsp:spPr>
        <a:xfrm rot="5400000">
          <a:off x="4195904" y="-1924514"/>
          <a:ext cx="2108714" cy="5958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100" i="1" kern="1200" dirty="0">
              <a:latin typeface="Times New Roman" pitchFamily="18" charset="0"/>
              <a:cs typeface="Times New Roman" pitchFamily="18" charset="0"/>
            </a:rPr>
            <a:t>Воздух</a:t>
          </a:r>
          <a:r>
            <a:rPr lang="ru-RU" sz="3100" kern="1200" dirty="0">
              <a:latin typeface="Times New Roman" pitchFamily="18" charset="0"/>
              <a:cs typeface="Times New Roman" pitchFamily="18" charset="0"/>
            </a:rPr>
            <a:t> – это смесь газов, из которых состоит атмосфера планеты Земля. </a:t>
          </a:r>
        </a:p>
      </dsp:txBody>
      <dsp:txXfrm rot="-5400000">
        <a:off x="2270924" y="103405"/>
        <a:ext cx="5855737" cy="1902836"/>
      </dsp:txXfrm>
    </dsp:sp>
    <dsp:sp modelId="{E44D5A27-CB78-400B-B2C3-42116D605411}">
      <dsp:nvSpPr>
        <dsp:cNvPr id="0" name=""/>
        <dsp:cNvSpPr/>
      </dsp:nvSpPr>
      <dsp:spPr>
        <a:xfrm rot="5400000">
          <a:off x="-486626" y="3451397"/>
          <a:ext cx="3244176" cy="2270923"/>
        </a:xfrm>
        <a:prstGeom prst="chevr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100233"/>
        <a:ext cx="2270923" cy="973253"/>
      </dsp:txXfrm>
    </dsp:sp>
    <dsp:sp modelId="{798F88B8-0D7A-41E1-A6FB-6DE5904D4BBC}">
      <dsp:nvSpPr>
        <dsp:cNvPr id="0" name=""/>
        <dsp:cNvSpPr/>
      </dsp:nvSpPr>
      <dsp:spPr>
        <a:xfrm rot="5400000">
          <a:off x="4195904" y="1039790"/>
          <a:ext cx="2108714" cy="5958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100" kern="1200" dirty="0">
              <a:latin typeface="Times New Roman" pitchFamily="18" charset="0"/>
              <a:cs typeface="Times New Roman" pitchFamily="18" charset="0"/>
            </a:rPr>
            <a:t>Воздух состоит из азота (около 78% объема), кислорода (около 21% объема), углекислого газа и благородных газов</a:t>
          </a:r>
        </a:p>
      </dsp:txBody>
      <dsp:txXfrm rot="-5400000">
        <a:off x="2270924" y="3067710"/>
        <a:ext cx="5855737" cy="19028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CBAF3-88C8-4F76-B96B-02654A1EC5E6}">
      <dsp:nvSpPr>
        <dsp:cNvPr id="0" name=""/>
        <dsp:cNvSpPr/>
      </dsp:nvSpPr>
      <dsp:spPr>
        <a:xfrm rot="5400000">
          <a:off x="-157170" y="158743"/>
          <a:ext cx="1047803" cy="733462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68303"/>
        <a:ext cx="733462" cy="314341"/>
      </dsp:txXfrm>
    </dsp:sp>
    <dsp:sp modelId="{7D45928A-8627-4181-8137-E93A58AFF4C7}">
      <dsp:nvSpPr>
        <dsp:cNvPr id="0" name=""/>
        <dsp:cNvSpPr/>
      </dsp:nvSpPr>
      <dsp:spPr>
        <a:xfrm rot="5400000">
          <a:off x="4274667" y="-3539631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Азот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 (синий) – этого газа в воздухе больше всего. </a:t>
          </a:r>
        </a:p>
      </dsp:txBody>
      <dsp:txXfrm rot="-5400000">
        <a:off x="733463" y="34820"/>
        <a:ext cx="7730234" cy="614578"/>
      </dsp:txXfrm>
    </dsp:sp>
    <dsp:sp modelId="{53E6C248-6B12-4FCB-BD30-B309AA556CA1}">
      <dsp:nvSpPr>
        <dsp:cNvPr id="0" name=""/>
        <dsp:cNvSpPr/>
      </dsp:nvSpPr>
      <dsp:spPr>
        <a:xfrm rot="5400000">
          <a:off x="-157170" y="1001420"/>
          <a:ext cx="1047803" cy="73346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210980"/>
        <a:ext cx="733462" cy="314341"/>
      </dsp:txXfrm>
    </dsp:sp>
    <dsp:sp modelId="{47B34B1D-1F47-4F93-84FF-758DACF3773D}">
      <dsp:nvSpPr>
        <dsp:cNvPr id="0" name=""/>
        <dsp:cNvSpPr/>
      </dsp:nvSpPr>
      <dsp:spPr>
        <a:xfrm rot="5400000">
          <a:off x="4274667" y="-2696954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Кислород (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красный) – главный компонент воздуха. Когда мы дышим, легкими вылавливаем его из воздуха. </a:t>
          </a:r>
        </a:p>
      </dsp:txBody>
      <dsp:txXfrm rot="-5400000">
        <a:off x="733463" y="877497"/>
        <a:ext cx="7730234" cy="614578"/>
      </dsp:txXfrm>
    </dsp:sp>
    <dsp:sp modelId="{C5FAD823-E18A-4DC6-AA77-DB722F7AD0BB}">
      <dsp:nvSpPr>
        <dsp:cNvPr id="0" name=""/>
        <dsp:cNvSpPr/>
      </dsp:nvSpPr>
      <dsp:spPr>
        <a:xfrm rot="5400000">
          <a:off x="-157170" y="1844098"/>
          <a:ext cx="1047803" cy="733462"/>
        </a:xfrm>
        <a:prstGeom prst="chevron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053658"/>
        <a:ext cx="733462" cy="314341"/>
      </dsp:txXfrm>
    </dsp:sp>
    <dsp:sp modelId="{361FF9DD-FD90-4ECA-A398-9AC286E56B15}">
      <dsp:nvSpPr>
        <dsp:cNvPr id="0" name=""/>
        <dsp:cNvSpPr/>
      </dsp:nvSpPr>
      <dsp:spPr>
        <a:xfrm rot="5400000">
          <a:off x="4274667" y="-1854277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Углекислый газ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 (зеленый) очень важен для растений – растения им питаются. Также углекислый газ мы выдыхаем при дыхании. Кроме того, в воздухе есть </a:t>
          </a: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инертные газы, водяной пар и пыль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 rot="-5400000">
        <a:off x="733463" y="1720174"/>
        <a:ext cx="7730234" cy="6145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84475-36A8-47A5-B796-A15ABD94CAFC}">
      <dsp:nvSpPr>
        <dsp:cNvPr id="0" name=""/>
        <dsp:cNvSpPr/>
      </dsp:nvSpPr>
      <dsp:spPr>
        <a:xfrm>
          <a:off x="0" y="0"/>
          <a:ext cx="7383789" cy="13577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Воздухом мы дышим, он используется как химический агент во многих процессах (например, в горении). </a:t>
          </a:r>
        </a:p>
      </dsp:txBody>
      <dsp:txXfrm>
        <a:off x="0" y="0"/>
        <a:ext cx="5998165" cy="1357788"/>
      </dsp:txXfrm>
    </dsp:sp>
    <dsp:sp modelId="{90845F4E-F212-4867-9719-D8650CEACA10}">
      <dsp:nvSpPr>
        <dsp:cNvPr id="0" name=""/>
        <dsp:cNvSpPr/>
      </dsp:nvSpPr>
      <dsp:spPr>
        <a:xfrm>
          <a:off x="651510" y="1584087"/>
          <a:ext cx="7383789" cy="13577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Печально, что бурное развитие человеческой деятельности приводит к загрязнению воздуха. </a:t>
          </a:r>
        </a:p>
      </dsp:txBody>
      <dsp:txXfrm>
        <a:off x="651510" y="1584087"/>
        <a:ext cx="5849715" cy="1357788"/>
      </dsp:txXfrm>
    </dsp:sp>
    <dsp:sp modelId="{18C7802C-A350-4722-911A-C2502F79CA35}">
      <dsp:nvSpPr>
        <dsp:cNvPr id="0" name=""/>
        <dsp:cNvSpPr/>
      </dsp:nvSpPr>
      <dsp:spPr>
        <a:xfrm>
          <a:off x="1303021" y="3168174"/>
          <a:ext cx="7383789" cy="13577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В результате загрязнения в воздухе повышается содержание вредных газов</a:t>
          </a:r>
        </a:p>
      </dsp:txBody>
      <dsp:txXfrm>
        <a:off x="1303021" y="3168174"/>
        <a:ext cx="5849715" cy="1357788"/>
      </dsp:txXfrm>
    </dsp:sp>
    <dsp:sp modelId="{6ABAE7F7-82D0-43A4-AF3B-6E2385A93813}">
      <dsp:nvSpPr>
        <dsp:cNvPr id="0" name=""/>
        <dsp:cNvSpPr/>
      </dsp:nvSpPr>
      <dsp:spPr>
        <a:xfrm>
          <a:off x="6501226" y="1029656"/>
          <a:ext cx="882562" cy="8825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01226" y="1029656"/>
        <a:ext cx="882562" cy="882562"/>
      </dsp:txXfrm>
    </dsp:sp>
    <dsp:sp modelId="{767C9A4B-5BAB-46D2-A2FE-CC8F1496AAEB}">
      <dsp:nvSpPr>
        <dsp:cNvPr id="0" name=""/>
        <dsp:cNvSpPr/>
      </dsp:nvSpPr>
      <dsp:spPr>
        <a:xfrm>
          <a:off x="7152737" y="2604691"/>
          <a:ext cx="882562" cy="8825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52737" y="2604691"/>
        <a:ext cx="882562" cy="8825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0C32C6-88B1-4CC8-A7F6-5F5C241ABCD2}">
      <dsp:nvSpPr>
        <dsp:cNvPr id="0" name=""/>
        <dsp:cNvSpPr/>
      </dsp:nvSpPr>
      <dsp:spPr>
        <a:xfrm>
          <a:off x="163807" y="644"/>
          <a:ext cx="4754749" cy="106610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В первичной атмосфере не было кислорода. Она состояла из смеси газов CH</a:t>
          </a:r>
          <a:r>
            <a:rPr lang="ru-RU" sz="1900" kern="1200" baseline="-25000" dirty="0">
              <a:latin typeface="Times New Roman" pitchFamily="18" charset="0"/>
              <a:cs typeface="Times New Roman" pitchFamily="18" charset="0"/>
            </a:rPr>
            <a:t>4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, CO</a:t>
          </a:r>
          <a:r>
            <a:rPr lang="ru-RU" sz="1900" kern="1200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, NH</a:t>
          </a:r>
          <a:r>
            <a:rPr lang="ru-RU" sz="1900" kern="1200" baseline="-25000" dirty="0">
              <a:latin typeface="Times New Roman" pitchFamily="18" charset="0"/>
              <a:cs typeface="Times New Roman" pitchFamily="18" charset="0"/>
            </a:rPr>
            <a:t>3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, N</a:t>
          </a:r>
          <a:r>
            <a:rPr lang="ru-RU" sz="1900" kern="1200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 и паров H</a:t>
          </a:r>
          <a:r>
            <a:rPr lang="ru-RU" sz="1900" kern="1200" baseline="-25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O. </a:t>
          </a:r>
        </a:p>
      </dsp:txBody>
      <dsp:txXfrm>
        <a:off x="163807" y="644"/>
        <a:ext cx="4754749" cy="1066105"/>
      </dsp:txXfrm>
    </dsp:sp>
    <dsp:sp modelId="{2C21DD51-4155-421E-9115-06D231B18D9C}">
      <dsp:nvSpPr>
        <dsp:cNvPr id="0" name=""/>
        <dsp:cNvSpPr/>
      </dsp:nvSpPr>
      <dsp:spPr>
        <a:xfrm>
          <a:off x="163807" y="1216004"/>
          <a:ext cx="4754749" cy="1066105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Состав атмосферы начал изменяться около 2,5 млрд. лет назад, когда появились первые цианобактерии. </a:t>
          </a:r>
        </a:p>
      </dsp:txBody>
      <dsp:txXfrm>
        <a:off x="163807" y="1216004"/>
        <a:ext cx="4754749" cy="1066105"/>
      </dsp:txXfrm>
    </dsp:sp>
    <dsp:sp modelId="{E74F2F41-D3BF-49B4-BD58-75DB16E57C15}">
      <dsp:nvSpPr>
        <dsp:cNvPr id="0" name=""/>
        <dsp:cNvSpPr/>
      </dsp:nvSpPr>
      <dsp:spPr>
        <a:xfrm>
          <a:off x="163807" y="2431364"/>
          <a:ext cx="4754749" cy="1066105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Они стали создавать питательные вещества и, как побочный продукт, стал выделяться </a:t>
          </a:r>
          <a:r>
            <a:rPr lang="ru-RU" sz="1900" b="1" i="1" kern="1200" dirty="0">
              <a:latin typeface="Times New Roman" pitchFamily="18" charset="0"/>
              <a:cs typeface="Times New Roman" pitchFamily="18" charset="0"/>
            </a:rPr>
            <a:t>кислород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. </a:t>
          </a:r>
        </a:p>
      </dsp:txBody>
      <dsp:txXfrm>
        <a:off x="163807" y="2431364"/>
        <a:ext cx="4754749" cy="10661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787B0-0BC0-43BC-A08A-BF0A1D761284}">
      <dsp:nvSpPr>
        <dsp:cNvPr id="0" name=""/>
        <dsp:cNvSpPr/>
      </dsp:nvSpPr>
      <dsp:spPr>
        <a:xfrm>
          <a:off x="0" y="75292"/>
          <a:ext cx="8825022" cy="6949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Этот процесс называется фотосинтезом – образование органических веществ зелеными растениями и некоторыми бактериями с использованием энергии солнечного света. </a:t>
          </a:r>
        </a:p>
      </dsp:txBody>
      <dsp:txXfrm>
        <a:off x="0" y="75292"/>
        <a:ext cx="8825022" cy="694979"/>
      </dsp:txXfrm>
    </dsp:sp>
    <dsp:sp modelId="{0B45248C-206E-4020-B1FC-28B78E0443C2}">
      <dsp:nvSpPr>
        <dsp:cNvPr id="0" name=""/>
        <dsp:cNvSpPr/>
      </dsp:nvSpPr>
      <dsp:spPr>
        <a:xfrm>
          <a:off x="0" y="822112"/>
          <a:ext cx="8825022" cy="694979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 ходе фотосинтеза происходит поглощение из атмосферы углекислого газа и выделение кислорода.</a:t>
          </a:r>
        </a:p>
      </dsp:txBody>
      <dsp:txXfrm>
        <a:off x="0" y="822112"/>
        <a:ext cx="8825022" cy="694979"/>
      </dsp:txXfrm>
    </dsp:sp>
    <dsp:sp modelId="{57617B40-3550-44C6-92CF-37E60703A821}">
      <dsp:nvSpPr>
        <dsp:cNvPr id="0" name=""/>
        <dsp:cNvSpPr/>
      </dsp:nvSpPr>
      <dsp:spPr>
        <a:xfrm>
          <a:off x="0" y="1568932"/>
          <a:ext cx="8825022" cy="694979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Прошли еще миллионы лет, и на Земле зашумели леса, которые и сейчас обогащают атмосферу кислородом.</a:t>
          </a:r>
        </a:p>
      </dsp:txBody>
      <dsp:txXfrm>
        <a:off x="0" y="1568932"/>
        <a:ext cx="8825022" cy="6949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65B7C6-A965-40ED-9E66-F58A4C566D62}">
      <dsp:nvSpPr>
        <dsp:cNvPr id="0" name=""/>
        <dsp:cNvSpPr/>
      </dsp:nvSpPr>
      <dsp:spPr>
        <a:xfrm rot="5400000">
          <a:off x="-390128" y="392216"/>
          <a:ext cx="2600854" cy="182059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0" y="912387"/>
        <a:ext cx="1820598" cy="780256"/>
      </dsp:txXfrm>
    </dsp:sp>
    <dsp:sp modelId="{C4C1517E-FD92-4278-BC0E-C0E9C6E8CE32}">
      <dsp:nvSpPr>
        <dsp:cNvPr id="0" name=""/>
        <dsp:cNvSpPr/>
      </dsp:nvSpPr>
      <dsp:spPr>
        <a:xfrm rot="5400000">
          <a:off x="2877332" y="-1054646"/>
          <a:ext cx="1690555" cy="38040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Подумайте, почему сокращается доля кислорода в атмосфере? </a:t>
          </a:r>
        </a:p>
      </dsp:txBody>
      <dsp:txXfrm rot="-5400000">
        <a:off x="1820598" y="84614"/>
        <a:ext cx="3721497" cy="1525503"/>
      </dsp:txXfrm>
    </dsp:sp>
    <dsp:sp modelId="{FBDB3803-9ADE-4CD5-99C7-2E2651731578}">
      <dsp:nvSpPr>
        <dsp:cNvPr id="0" name=""/>
        <dsp:cNvSpPr/>
      </dsp:nvSpPr>
      <dsp:spPr>
        <a:xfrm rot="5400000">
          <a:off x="-390128" y="2710059"/>
          <a:ext cx="2600854" cy="1820598"/>
        </a:xfrm>
        <a:prstGeom prst="chevron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0" y="3230230"/>
        <a:ext cx="1820598" cy="780256"/>
      </dsp:txXfrm>
    </dsp:sp>
    <dsp:sp modelId="{76FF94BE-CB03-42BE-B7A7-9B606A41D8F8}">
      <dsp:nvSpPr>
        <dsp:cNvPr id="0" name=""/>
        <dsp:cNvSpPr/>
      </dsp:nvSpPr>
      <dsp:spPr>
        <a:xfrm rot="5400000">
          <a:off x="2877332" y="1263197"/>
          <a:ext cx="1690555" cy="38040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Можно ли считать виноватой в этом человеческую деятельность? Какую?</a:t>
          </a:r>
        </a:p>
      </dsp:txBody>
      <dsp:txXfrm rot="-5400000">
        <a:off x="1820598" y="2402457"/>
        <a:ext cx="3721497" cy="15255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86561-3F45-4FD5-8CA4-7781AE629E02}">
      <dsp:nvSpPr>
        <dsp:cNvPr id="0" name=""/>
        <dsp:cNvSpPr/>
      </dsp:nvSpPr>
      <dsp:spPr>
        <a:xfrm>
          <a:off x="0" y="393870"/>
          <a:ext cx="8676165" cy="144494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Проблема загрязнения воздуха стала актуальной с тех пор, как 300 лет назад началась индустриальная революция. </a:t>
          </a:r>
        </a:p>
      </dsp:txBody>
      <dsp:txXfrm>
        <a:off x="0" y="393870"/>
        <a:ext cx="8676165" cy="1444949"/>
      </dsp:txXfrm>
    </dsp:sp>
    <dsp:sp modelId="{E0AA5C83-EA8B-4F86-9310-313F7A42ECCB}">
      <dsp:nvSpPr>
        <dsp:cNvPr id="0" name=""/>
        <dsp:cNvSpPr/>
      </dsp:nvSpPr>
      <dsp:spPr>
        <a:xfrm>
          <a:off x="0" y="2026020"/>
          <a:ext cx="8676165" cy="144494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Четыре главных фактора усиливают загрязнение воздуха:</a:t>
          </a:r>
        </a:p>
      </dsp:txBody>
      <dsp:txXfrm>
        <a:off x="0" y="2026020"/>
        <a:ext cx="8676165" cy="1444949"/>
      </dsp:txXfrm>
    </dsp:sp>
    <dsp:sp modelId="{5F6E3423-EB2B-4D8C-8F94-BECE97269DB1}">
      <dsp:nvSpPr>
        <dsp:cNvPr id="0" name=""/>
        <dsp:cNvSpPr/>
      </dsp:nvSpPr>
      <dsp:spPr>
        <a:xfrm>
          <a:off x="0" y="3470970"/>
          <a:ext cx="8676165" cy="1749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468" tIns="34290" rIns="192024" bIns="34290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Рост промышленного производства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Рост количества транспорта 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Ускоренное экономическое развитие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Высокий уровень потребления энергии </a:t>
          </a:r>
        </a:p>
      </dsp:txBody>
      <dsp:txXfrm>
        <a:off x="0" y="3470970"/>
        <a:ext cx="8676165" cy="17491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9B4D9-1A8F-4C90-9B0F-134592193D38}">
      <dsp:nvSpPr>
        <dsp:cNvPr id="0" name=""/>
        <dsp:cNvSpPr/>
      </dsp:nvSpPr>
      <dsp:spPr>
        <a:xfrm rot="10800000">
          <a:off x="381212" y="0"/>
          <a:ext cx="5790611" cy="5258980"/>
        </a:xfrm>
        <a:prstGeom prst="plaqu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9C49E-20F3-4AE6-8166-2042B431A661}">
      <dsp:nvSpPr>
        <dsp:cNvPr id="0" name=""/>
        <dsp:cNvSpPr/>
      </dsp:nvSpPr>
      <dsp:spPr>
        <a:xfrm>
          <a:off x="4570375" y="2494418"/>
          <a:ext cx="4110516" cy="261505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u="none" kern="1200" baseline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Почему в черте города заболеваемость деревьев выше, а продолжительность их жизни меньше, чем в близлежащей сельской местности?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70375" y="2494418"/>
        <a:ext cx="4110516" cy="261505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F8701-3F0E-4C79-81C5-AF77DC8F8654}">
      <dsp:nvSpPr>
        <dsp:cNvPr id="0" name=""/>
        <dsp:cNvSpPr/>
      </dsp:nvSpPr>
      <dsp:spPr>
        <a:xfrm>
          <a:off x="0" y="554945"/>
          <a:ext cx="8229599" cy="1673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Загрязнение воздуха возникает и в самой природе. Разделите источники загрязнения воздуха на две группы: </a:t>
          </a:r>
        </a:p>
      </dsp:txBody>
      <dsp:txXfrm>
        <a:off x="0" y="554945"/>
        <a:ext cx="8229599" cy="1673100"/>
      </dsp:txXfrm>
    </dsp:sp>
    <dsp:sp modelId="{E0FE5190-0703-483D-BB57-3A2C8EC20A98}">
      <dsp:nvSpPr>
        <dsp:cNvPr id="0" name=""/>
        <dsp:cNvSpPr/>
      </dsp:nvSpPr>
      <dsp:spPr>
        <a:xfrm>
          <a:off x="0" y="2244824"/>
          <a:ext cx="8229599" cy="20118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природные и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возникающие от человеческой деятельности. </a:t>
          </a:r>
        </a:p>
      </dsp:txBody>
      <dsp:txXfrm>
        <a:off x="0" y="2244824"/>
        <a:ext cx="8229599" cy="201181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2B7627-2CB1-466E-9194-5498D28E56B3}">
      <dsp:nvSpPr>
        <dsp:cNvPr id="0" name=""/>
        <dsp:cNvSpPr/>
      </dsp:nvSpPr>
      <dsp:spPr>
        <a:xfrm>
          <a:off x="5267" y="1692"/>
          <a:ext cx="8219065" cy="188059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>
              <a:latin typeface="Times New Roman" pitchFamily="18" charset="0"/>
              <a:cs typeface="Times New Roman" pitchFamily="18" charset="0"/>
            </a:rPr>
            <a:t>пыльные бури, вулканы, транспорт, сельское хозяйство, выветривание, пожары, теплоэнергетика, разложение организмов, отопление жилищ, промышленные предприятия.</a:t>
          </a:r>
        </a:p>
      </dsp:txBody>
      <dsp:txXfrm>
        <a:off x="5267" y="1692"/>
        <a:ext cx="8219065" cy="188059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6DC0D-A091-42B8-873A-6A7C0A7FC5F6}">
      <dsp:nvSpPr>
        <dsp:cNvPr id="0" name=""/>
        <dsp:cNvSpPr/>
      </dsp:nvSpPr>
      <dsp:spPr>
        <a:xfrm>
          <a:off x="0" y="0"/>
          <a:ext cx="6995160" cy="14590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тяжелые металлы – свинец, кадмий, ртуть – оказывают вредное влияние на нервную систему человека</a:t>
          </a:r>
          <a:r>
            <a:rPr lang="kk-KZ" sz="2600" kern="1200" dirty="0">
              <a:latin typeface="Times New Roman" pitchFamily="18" charset="0"/>
              <a:cs typeface="Times New Roman" pitchFamily="18" charset="0"/>
            </a:rPr>
            <a:t>;</a:t>
          </a: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 </a:t>
          </a:r>
        </a:p>
      </dsp:txBody>
      <dsp:txXfrm>
        <a:off x="0" y="0"/>
        <a:ext cx="5506150" cy="1459098"/>
      </dsp:txXfrm>
    </dsp:sp>
    <dsp:sp modelId="{CA6160B6-52D9-47E8-B727-39C36DE44B31}">
      <dsp:nvSpPr>
        <dsp:cNvPr id="0" name=""/>
        <dsp:cNvSpPr/>
      </dsp:nvSpPr>
      <dsp:spPr>
        <a:xfrm>
          <a:off x="617219" y="1702280"/>
          <a:ext cx="6995160" cy="14590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угарный газ – на состав крови; </a:t>
          </a:r>
        </a:p>
      </dsp:txBody>
      <dsp:txXfrm>
        <a:off x="617219" y="1702280"/>
        <a:ext cx="5429526" cy="1459097"/>
      </dsp:txXfrm>
    </dsp:sp>
    <dsp:sp modelId="{C8ECE243-6A55-4172-A865-C8D7FF1E4F79}">
      <dsp:nvSpPr>
        <dsp:cNvPr id="0" name=""/>
        <dsp:cNvSpPr/>
      </dsp:nvSpPr>
      <dsp:spPr>
        <a:xfrm>
          <a:off x="1234439" y="3404561"/>
          <a:ext cx="6995160" cy="14590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сернистый газ, взаимодействуя с водой дождя и снега, превращается в кислоту и вызывает кислотные дожди </a:t>
          </a:r>
        </a:p>
      </dsp:txBody>
      <dsp:txXfrm>
        <a:off x="1234439" y="3404561"/>
        <a:ext cx="5429526" cy="1459098"/>
      </dsp:txXfrm>
    </dsp:sp>
    <dsp:sp modelId="{A2EBCC1C-AFFD-4795-A758-E69442E29014}">
      <dsp:nvSpPr>
        <dsp:cNvPr id="0" name=""/>
        <dsp:cNvSpPr/>
      </dsp:nvSpPr>
      <dsp:spPr>
        <a:xfrm>
          <a:off x="6046746" y="1106482"/>
          <a:ext cx="948413" cy="94841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46746" y="1106482"/>
        <a:ext cx="948413" cy="948413"/>
      </dsp:txXfrm>
    </dsp:sp>
    <dsp:sp modelId="{28415462-6AA7-4D97-964B-F28D42FE463D}">
      <dsp:nvSpPr>
        <dsp:cNvPr id="0" name=""/>
        <dsp:cNvSpPr/>
      </dsp:nvSpPr>
      <dsp:spPr>
        <a:xfrm>
          <a:off x="6663966" y="2799036"/>
          <a:ext cx="948413" cy="94841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63966" y="2799036"/>
        <a:ext cx="948413" cy="9484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5E118-AD01-CA4D-A8A1-325C5F57861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71CB9-A200-0444-8C9E-0D29249EFC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18847" y="4100879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hyperlink" Target="http://www.vozdyx.ru/" TargetMode="Externa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12" Type="http://schemas.microsoft.com/office/2007/relationships/diagramDrawing" Target="../diagrams/drawing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diagramColors" Target="../diagrams/colors5.xml"/><Relationship Id="rId5" Type="http://schemas.openxmlformats.org/officeDocument/2006/relationships/diagramColors" Target="../diagrams/colors4.xml"/><Relationship Id="rId10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4.xml"/><Relationship Id="rId9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tc-sfera.ru/" TargetMode="External"/><Relationship Id="rId3" Type="http://schemas.openxmlformats.org/officeDocument/2006/relationships/diagramLayout" Target="../diagrams/layout6.xml"/><Relationship Id="rId7" Type="http://schemas.openxmlformats.org/officeDocument/2006/relationships/image" Target="../media/image8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ВОЗДУХ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5182"/>
            <a:ext cx="8229600" cy="2711266"/>
          </a:xfrm>
          <a:prstGeom prst="cloudCallout">
            <a:avLst>
              <a:gd name="adj1" fmla="val 16376"/>
              <a:gd name="adj2" fmla="val 3708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Вдох-выдох, вдох-выдох. Воздух – это самое важное. Воздух вокруг нас. Мы дышим воздухом, мы не можем жить без него</a:t>
            </a:r>
          </a:p>
        </p:txBody>
      </p:sp>
      <p:pic>
        <p:nvPicPr>
          <p:cNvPr id="2050" name="Picture 2" descr="http://cs319129.vk.me/v319129618/6052/qLWm_BIfIF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0728" y="3142844"/>
            <a:ext cx="6904038" cy="3521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50874"/>
          <a:ext cx="8229600" cy="6209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 воздуха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67544" y="980728"/>
          <a:ext cx="6192688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323528" y="3933056"/>
          <a:ext cx="849694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8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02007" y="207279"/>
          <a:ext cx="8686811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3" name="Группа 12"/>
          <p:cNvGrpSpPr/>
          <p:nvPr/>
        </p:nvGrpSpPr>
        <p:grpSpPr>
          <a:xfrm>
            <a:off x="265825" y="4853280"/>
            <a:ext cx="8629610" cy="1983454"/>
            <a:chOff x="265825" y="4853280"/>
            <a:chExt cx="8629610" cy="1983454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265825" y="4853280"/>
              <a:ext cx="8629610" cy="1983454"/>
              <a:chOff x="265825" y="4853280"/>
              <a:chExt cx="8629610" cy="1983454"/>
            </a:xfrm>
          </p:grpSpPr>
          <p:pic>
            <p:nvPicPr>
              <p:cNvPr id="24580" name="Picture 4" descr="http://www.vozdyx.ru/uploads/news/619851.jpeg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265825" y="4853281"/>
                <a:ext cx="2986870" cy="1983453"/>
              </a:xfrm>
              <a:prstGeom prst="rect">
                <a:avLst/>
              </a:prstGeom>
              <a:noFill/>
            </p:spPr>
          </p:pic>
          <p:pic>
            <p:nvPicPr>
              <p:cNvPr id="24582" name="Picture 6" descr="http://www.vozdyx.ru/uploads/news/1336837384_11181606.jpg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3252695" y="4853280"/>
                <a:ext cx="3314706" cy="1983453"/>
              </a:xfrm>
              <a:prstGeom prst="rect">
                <a:avLst/>
              </a:prstGeom>
              <a:noFill/>
            </p:spPr>
          </p:pic>
          <p:pic>
            <p:nvPicPr>
              <p:cNvPr id="24584" name="Picture 8" descr="Загрязнение воздуха"/>
              <p:cNvPicPr>
                <a:picLocks noChangeAspect="1" noChangeArrowheads="1"/>
              </p:cNvPicPr>
              <p:nvPr/>
            </p:nvPicPr>
            <p:blipFill>
              <a:blip r:embed="rId9"/>
              <a:srcRect r="27544"/>
              <a:stretch>
                <a:fillRect/>
              </a:stretch>
            </p:blipFill>
            <p:spPr bwMode="auto">
              <a:xfrm>
                <a:off x="6567401" y="4853281"/>
                <a:ext cx="2328034" cy="1983452"/>
              </a:xfrm>
              <a:prstGeom prst="rect">
                <a:avLst/>
              </a:prstGeom>
              <a:noFill/>
            </p:spPr>
          </p:pic>
        </p:grpSp>
        <p:sp>
          <p:nvSpPr>
            <p:cNvPr id="12" name="TextBox 11"/>
            <p:cNvSpPr txBox="1"/>
            <p:nvPr/>
          </p:nvSpPr>
          <p:spPr>
            <a:xfrm>
              <a:off x="6326372" y="6613451"/>
              <a:ext cx="25690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</a:rPr>
                <a:t>Ист. </a:t>
              </a:r>
              <a:r>
                <a:rPr lang="en-GB" sz="800" dirty="0">
                  <a:solidFill>
                    <a:schemeClr val="bg1"/>
                  </a:solidFill>
                  <a:hlinkClick r:id="rId10"/>
                </a:rPr>
                <a:t>http://www.vozdyx.ru/</a:t>
              </a:r>
              <a:r>
                <a:rPr lang="ru-RU" sz="800" dirty="0">
                  <a:solidFill>
                    <a:schemeClr val="bg1"/>
                  </a:solidFill>
                </a:rPr>
                <a:t> 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3877"/>
            <a:ext cx="8229600" cy="565334"/>
          </a:xfrm>
        </p:spPr>
        <p:txBody>
          <a:bodyPr>
            <a:normAutofit fontScale="90000"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фотосинтез?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3912780" y="723011"/>
          <a:ext cx="5082364" cy="34981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506" name="Picture 2" descr="http://kaschpo.ru/wp-content/uploads/2014/01/%D0%A0%D0%B0%D1%81%D1%82%D0%B5%D0%BD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0121" y="648580"/>
            <a:ext cx="3742659" cy="3742660"/>
          </a:xfrm>
          <a:prstGeom prst="rect">
            <a:avLst/>
          </a:prstGeom>
          <a:noFill/>
        </p:spPr>
      </p:pic>
      <p:graphicFrame>
        <p:nvGraphicFramePr>
          <p:cNvPr id="10" name="Схема 9"/>
          <p:cNvGraphicFramePr/>
          <p:nvPr/>
        </p:nvGraphicFramePr>
        <p:xfrm>
          <a:off x="170121" y="4412476"/>
          <a:ext cx="8825023" cy="2339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89425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10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0395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Попробуйте ответить на вопросы: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8857" y="1233377"/>
          <a:ext cx="5624622" cy="492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6029843" y="2562447"/>
            <a:ext cx="2940206" cy="3847799"/>
            <a:chOff x="5746594" y="1233377"/>
            <a:chExt cx="2940206" cy="3847799"/>
          </a:xfrm>
        </p:grpSpPr>
        <p:pic>
          <p:nvPicPr>
            <p:cNvPr id="4" name="Изображение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46594" y="1233377"/>
              <a:ext cx="2940206" cy="384779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Прямоугольник 4"/>
            <p:cNvSpPr/>
            <p:nvPr/>
          </p:nvSpPr>
          <p:spPr>
            <a:xfrm>
              <a:off x="7499946" y="4771735"/>
              <a:ext cx="1120820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800" dirty="0"/>
                <a:t>Ист. </a:t>
              </a:r>
              <a:r>
                <a:rPr lang="ru-RU" sz="800" dirty="0">
                  <a:hlinkClick r:id="rId8"/>
                </a:rPr>
                <a:t>http://tc-sfera.ru</a:t>
              </a:r>
              <a:r>
                <a:rPr lang="ru-RU" sz="800" dirty="0"/>
                <a:t> </a:t>
              </a:r>
            </a:p>
          </p:txBody>
        </p:sp>
      </p:grpSp>
      <p:pic>
        <p:nvPicPr>
          <p:cNvPr id="20481" name="Picture 1" descr="F:\фон для презентации\Мангистау\10-11 кл\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40099" y="604247"/>
            <a:ext cx="1663916" cy="18093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6396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482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Загрязнение атмосферного воздуха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65815" y="999460"/>
          <a:ext cx="8676166" cy="5613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076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229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Попробуйте объяснить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191386" y="1396999"/>
          <a:ext cx="8729330" cy="5258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источники загрязнения атмосферного воздуха</a:t>
            </a: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6560415"/>
              </p:ext>
            </p:extLst>
          </p:nvPr>
        </p:nvGraphicFramePr>
        <p:xfrm>
          <a:off x="457200" y="1600202"/>
          <a:ext cx="8229600" cy="4853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4259"/>
          </a:xfrm>
        </p:spPr>
        <p:txBody>
          <a:bodyPr>
            <a:noAutofit/>
          </a:bodyPr>
          <a:lstStyle/>
          <a:p>
            <a:pPr lvl="0"/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Впишите следующие названия источников загрязнения атмосферы в соответствующие колонки: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033312"/>
              </p:ext>
            </p:extLst>
          </p:nvPr>
        </p:nvGraphicFramePr>
        <p:xfrm>
          <a:off x="457200" y="1600202"/>
          <a:ext cx="8229600" cy="1883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42653"/>
              </p:ext>
            </p:extLst>
          </p:nvPr>
        </p:nvGraphicFramePr>
        <p:xfrm>
          <a:off x="488731" y="3673365"/>
          <a:ext cx="8308428" cy="2785863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083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5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798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itchFamily="18" charset="0"/>
                          <a:cs typeface="Times New Roman" pitchFamily="18" charset="0"/>
                        </a:rPr>
                        <a:t>Природа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itchFamily="18" charset="0"/>
                          <a:cs typeface="Times New Roman" pitchFamily="18" charset="0"/>
                        </a:rPr>
                        <a:t>Человеческая деятельность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0983"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722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6245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же опасны загрязнители воздуха?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8439441"/>
              </p:ext>
            </p:extLst>
          </p:nvPr>
        </p:nvGraphicFramePr>
        <p:xfrm>
          <a:off x="457200" y="1332188"/>
          <a:ext cx="8229600" cy="4863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8829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684" y="283780"/>
            <a:ext cx="7202456" cy="170447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что вы можете сделать для того, чтобы уменьшить загрязнение атмосферного воздуха?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650" y="2144723"/>
            <a:ext cx="5603779" cy="2742587"/>
          </a:xfrm>
        </p:spPr>
        <p:txBody>
          <a:bodyPr>
            <a:no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Носить в школе сменную обувь – воздух будет чище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Беречь зеленые насаждения и газон в своем районе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Ухаживать за посадками вокруг школы, сажать новые саженцы</a:t>
            </a:r>
          </a:p>
          <a:p>
            <a:r>
              <a:rPr lang="ru-RU" sz="2200" b="1" i="1" dirty="0">
                <a:latin typeface="Times New Roman" pitchFamily="18" charset="0"/>
                <a:cs typeface="Times New Roman" pitchFamily="18" charset="0"/>
              </a:rPr>
              <a:t>А что еще?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6386" y="5018314"/>
            <a:ext cx="8158656" cy="13667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Расскажите, какова экологическая ситуация в вашем регионе? А чист ли воздух в Мангистауской области, в городе, где вы живете?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29" y="1988251"/>
            <a:ext cx="2782613" cy="2899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665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1" y="101217"/>
            <a:ext cx="8229600" cy="750121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1" y="851338"/>
            <a:ext cx="8229600" cy="550216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Экологическое состояние воздуха Мангистауской области попробуйте изучить сами в рамках проекта «Чистый воздух». Для этого поделитесь на три группы: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Первая группа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изучите кислотность осадков – для этого соберите свежевыпавший снег и измерьте кислотность талой воды с помощью индикаторной бумаги.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Вторая группа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изучите загрязнение воздуха твердыми частицами – для этого на балконах своих квартир вывесите карточки с липкой лентой на пару суток. Прозрачную липкую ленту рассмотрите под микроскопом.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Третья группа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изучите степень загрязнения воздуха – для этого обследуйте деревья вокруг школы. Если на стволах деревьев вы обнаружите листоподобные лишайники, это означает, что воздух чист. Ведь лишайники имеют повышенную чувствительность к загрязнению воздуха. Если же вы не найдете лишайников, вы дышите загрязненным воздухом.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Оформите результаты своих исследований в виде плакатов.</a:t>
            </a:r>
          </a:p>
          <a:p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4580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740</Words>
  <Application>Microsoft Office PowerPoint</Application>
  <PresentationFormat>Экран (4:3)</PresentationFormat>
  <Paragraphs>61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Kunstler Script</vt:lpstr>
      <vt:lpstr>Times New Roman</vt:lpstr>
      <vt:lpstr>Тема Office</vt:lpstr>
      <vt:lpstr>CorelDRAW</vt:lpstr>
      <vt:lpstr>2. ВОЗДУХ</vt:lpstr>
      <vt:lpstr>Презентация PowerPoint</vt:lpstr>
      <vt:lpstr>Презентация PowerPoint</vt:lpstr>
      <vt:lpstr>Состав воздуха</vt:lpstr>
      <vt:lpstr>Презентация PowerPoint</vt:lpstr>
      <vt:lpstr>Что такое фотосинтез?</vt:lpstr>
      <vt:lpstr>Попробуйте ответить на вопросы:</vt:lpstr>
      <vt:lpstr>Загрязнение атмосферного воздуха</vt:lpstr>
      <vt:lpstr>Попробуйте объяснить</vt:lpstr>
      <vt:lpstr>Основные источники загрязнения атмосферного воздуха</vt:lpstr>
      <vt:lpstr>Впишите следующие названия источников загрязнения атмосферы в соответствующие колонки: </vt:lpstr>
      <vt:lpstr>Чем же опасны загрязнители воздуха?</vt:lpstr>
      <vt:lpstr>А что вы можете сделать для того, чтобы уменьшить загрязнение атмосферного воздуха?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Воздух</dc:title>
  <dc:creator>Тимур Мустафин</dc:creator>
  <cp:lastModifiedBy>Пользователь</cp:lastModifiedBy>
  <cp:revision>31</cp:revision>
  <dcterms:created xsi:type="dcterms:W3CDTF">2016-04-12T10:07:15Z</dcterms:created>
  <dcterms:modified xsi:type="dcterms:W3CDTF">2020-11-04T05:40:43Z</dcterms:modified>
</cp:coreProperties>
</file>