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62" r:id="rId2"/>
    <p:sldId id="264" r:id="rId3"/>
    <p:sldId id="257" r:id="rId4"/>
    <p:sldId id="258" r:id="rId5"/>
    <p:sldId id="259" r:id="rId6"/>
    <p:sldId id="260" r:id="rId7"/>
    <p:sldId id="261" r:id="rId8"/>
    <p:sldId id="265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DA37D80-6434-44D0-A028-1B22A696006F}" styleName="Светлый стиль 3 -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ED083AE6-46FA-4A59-8FB0-9F97EB10719F}" styleName="Светлый стиль 3 -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48"/>
  </p:normalViewPr>
  <p:slideViewPr>
    <p:cSldViewPr snapToGrid="0" snapToObjects="1">
      <p:cViewPr varScale="1">
        <p:scale>
          <a:sx n="105" d="100"/>
          <a:sy n="105" d="100"/>
        </p:scale>
        <p:origin x="1716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diagrams/_rels/data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diagrams/_rels/drawing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0955740-D10D-47E9-BA5E-E0A7501B39A4}" type="doc">
      <dgm:prSet loTypeId="urn:microsoft.com/office/officeart/2005/8/layout/target2" loCatId="relationship" qsTypeId="urn:microsoft.com/office/officeart/2005/8/quickstyle/simple3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1F18635C-7EA8-4F10-8E0E-F964CCFDDF1F}">
      <dgm:prSet custT="1"/>
      <dgm:spPr/>
      <dgm:t>
        <a:bodyPr/>
        <a:lstStyle/>
        <a:p>
          <a:pPr algn="ctr" rtl="0"/>
          <a:r>
            <a:rPr lang="ru-RU" sz="2800" dirty="0">
              <a:latin typeface="Times New Roman" pitchFamily="18" charset="0"/>
              <a:cs typeface="Times New Roman" pitchFamily="18" charset="0"/>
            </a:rPr>
            <a:t>Шум – это громкие звуки, слившиеся в нестройное звучание </a:t>
          </a:r>
        </a:p>
      </dgm:t>
    </dgm:pt>
    <dgm:pt modelId="{EA9C2A4A-8DF7-41A1-955E-5821E85B9D13}" type="parTrans" cxnId="{75AB5F63-458E-4840-B8DF-B39613494E0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482322D-878D-42A2-B187-AB7EB9B70B4B}" type="sibTrans" cxnId="{75AB5F63-458E-4840-B8DF-B39613494E0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ADD67A57-E1DB-4353-B96D-0A4BA7F2CE93}">
      <dgm:prSet custT="1"/>
      <dgm:spPr/>
      <dgm:t>
        <a:bodyPr/>
        <a:lstStyle/>
        <a:p>
          <a:pPr rtl="0"/>
          <a:r>
            <a:rPr lang="ru-RU" sz="2500" dirty="0">
              <a:latin typeface="Times New Roman" pitchFamily="18" charset="0"/>
              <a:cs typeface="Times New Roman" pitchFamily="18" charset="0"/>
            </a:rPr>
            <a:t>В природе шум относительно слаб и непродолжителен. Тихий шелест листвы, журчание ручья, птичьи голоса, легкий плеск воды и шум прибоя всегда приятны человеку. Они успокаивают его, снимают стрессы. психологической разгрузки</a:t>
          </a:r>
        </a:p>
      </dgm:t>
    </dgm:pt>
    <dgm:pt modelId="{7A84D6F4-1782-4EC0-93EB-35F46849A7AC}" type="parTrans" cxnId="{C73924C3-596B-4880-9672-5AECF8D1EC5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A1801971-5242-4C24-9FBF-E6C52494B248}" type="sibTrans" cxnId="{C73924C3-596B-4880-9672-5AECF8D1EC5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E91F232-9299-430D-BF36-5FAF9CEF0EF0}">
      <dgm:prSet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pPr rtl="0"/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B984FD1A-F0AE-4896-AB1C-1C314B34BD5A}" type="parTrans" cxnId="{62E1AC9C-E963-40B6-81EC-E73BFFB0371F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BB07712-021C-47D6-9162-F8DBD7CEDACE}" type="sibTrans" cxnId="{62E1AC9C-E963-40B6-81EC-E73BFFB0371F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9DF991CC-6529-4620-BA2F-70A617499FD9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Это используется в лечебных заведениях, в кабинетах психологической разгрузки</a:t>
          </a:r>
        </a:p>
      </dgm:t>
    </dgm:pt>
    <dgm:pt modelId="{96C5C080-A49E-443C-A9D0-A9F8B95439D5}" type="parTrans" cxnId="{31F403A0-DCE3-4DB4-96A1-AA97B3577025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561964A9-347A-4CB8-A6E9-353F3B25D8C9}" type="sibTrans" cxnId="{31F403A0-DCE3-4DB4-96A1-AA97B3577025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0CBD506B-BEDC-4454-A385-0331871D16B6}" type="pres">
      <dgm:prSet presAssocID="{50955740-D10D-47E9-BA5E-E0A7501B39A4}" presName="Name0" presStyleCnt="0">
        <dgm:presLayoutVars>
          <dgm:chMax val="3"/>
          <dgm:chPref val="1"/>
          <dgm:dir/>
          <dgm:animLvl val="lvl"/>
          <dgm:resizeHandles/>
        </dgm:presLayoutVars>
      </dgm:prSet>
      <dgm:spPr/>
    </dgm:pt>
    <dgm:pt modelId="{4A9126E8-96CB-4FCE-A179-279B2726807A}" type="pres">
      <dgm:prSet presAssocID="{50955740-D10D-47E9-BA5E-E0A7501B39A4}" presName="outerBox" presStyleCnt="0"/>
      <dgm:spPr/>
    </dgm:pt>
    <dgm:pt modelId="{83033966-91B7-49A2-B62B-D6A3F3601831}" type="pres">
      <dgm:prSet presAssocID="{50955740-D10D-47E9-BA5E-E0A7501B39A4}" presName="outerBoxParent" presStyleLbl="node1" presStyleIdx="0" presStyleCnt="2"/>
      <dgm:spPr/>
    </dgm:pt>
    <dgm:pt modelId="{4298FCF2-AF3E-4FBE-9B30-1A0E688F9BC5}" type="pres">
      <dgm:prSet presAssocID="{50955740-D10D-47E9-BA5E-E0A7501B39A4}" presName="outerBoxChildren" presStyleCnt="0"/>
      <dgm:spPr/>
    </dgm:pt>
    <dgm:pt modelId="{DF3B88C7-42F4-4A78-B8B4-BFC180ED5691}" type="pres">
      <dgm:prSet presAssocID="{50955740-D10D-47E9-BA5E-E0A7501B39A4}" presName="middleBox" presStyleCnt="0"/>
      <dgm:spPr/>
    </dgm:pt>
    <dgm:pt modelId="{F1C24574-453C-4A55-8110-B55AF0814B52}" type="pres">
      <dgm:prSet presAssocID="{50955740-D10D-47E9-BA5E-E0A7501B39A4}" presName="middleBoxParent" presStyleLbl="node1" presStyleIdx="1" presStyleCnt="2"/>
      <dgm:spPr/>
    </dgm:pt>
    <dgm:pt modelId="{E0DDA010-504D-43BD-9BAB-DD9279F442C8}" type="pres">
      <dgm:prSet presAssocID="{50955740-D10D-47E9-BA5E-E0A7501B39A4}" presName="middleBoxChildren" presStyleCnt="0"/>
      <dgm:spPr/>
    </dgm:pt>
    <dgm:pt modelId="{4AAC363B-3AC4-4215-A0F4-9A7295E51F93}" type="pres">
      <dgm:prSet presAssocID="{9DF991CC-6529-4620-BA2F-70A617499FD9}" presName="mChild" presStyleLbl="fgAcc1" presStyleIdx="0" presStyleCnt="2">
        <dgm:presLayoutVars>
          <dgm:bulletEnabled val="1"/>
        </dgm:presLayoutVars>
      </dgm:prSet>
      <dgm:spPr/>
    </dgm:pt>
    <dgm:pt modelId="{0F42EF2E-3DCE-4BC8-AA5E-FFDEE8BA3EDE}" type="pres">
      <dgm:prSet presAssocID="{561964A9-347A-4CB8-A6E9-353F3B25D8C9}" presName="middleSibTrans" presStyleCnt="0"/>
      <dgm:spPr/>
    </dgm:pt>
    <dgm:pt modelId="{AB24EE4E-4E8B-44F7-9902-1D47EE4EEDA1}" type="pres">
      <dgm:prSet presAssocID="{2E91F232-9299-430D-BF36-5FAF9CEF0EF0}" presName="mChild" presStyleLbl="fgAcc1" presStyleIdx="1" presStyleCnt="2">
        <dgm:presLayoutVars>
          <dgm:bulletEnabled val="1"/>
        </dgm:presLayoutVars>
      </dgm:prSet>
      <dgm:spPr/>
    </dgm:pt>
  </dgm:ptLst>
  <dgm:cxnLst>
    <dgm:cxn modelId="{9E845E07-F851-4E7F-9315-AFDD6962F43A}" type="presOf" srcId="{ADD67A57-E1DB-4353-B96D-0A4BA7F2CE93}" destId="{F1C24574-453C-4A55-8110-B55AF0814B52}" srcOrd="0" destOrd="0" presId="urn:microsoft.com/office/officeart/2005/8/layout/target2"/>
    <dgm:cxn modelId="{A7BBFD19-FA38-425F-864D-2261A0B866EC}" type="presOf" srcId="{1F18635C-7EA8-4F10-8E0E-F964CCFDDF1F}" destId="{83033966-91B7-49A2-B62B-D6A3F3601831}" srcOrd="0" destOrd="0" presId="urn:microsoft.com/office/officeart/2005/8/layout/target2"/>
    <dgm:cxn modelId="{BC39D838-917F-4394-AC37-35B27C6D1BB7}" type="presOf" srcId="{2E91F232-9299-430D-BF36-5FAF9CEF0EF0}" destId="{AB24EE4E-4E8B-44F7-9902-1D47EE4EEDA1}" srcOrd="0" destOrd="0" presId="urn:microsoft.com/office/officeart/2005/8/layout/target2"/>
    <dgm:cxn modelId="{75AB5F63-458E-4840-B8DF-B39613494E01}" srcId="{50955740-D10D-47E9-BA5E-E0A7501B39A4}" destId="{1F18635C-7EA8-4F10-8E0E-F964CCFDDF1F}" srcOrd="0" destOrd="0" parTransId="{EA9C2A4A-8DF7-41A1-955E-5821E85B9D13}" sibTransId="{2482322D-878D-42A2-B187-AB7EB9B70B4B}"/>
    <dgm:cxn modelId="{F7E30791-8097-4DBD-B700-F72FF72F0C09}" type="presOf" srcId="{50955740-D10D-47E9-BA5E-E0A7501B39A4}" destId="{0CBD506B-BEDC-4454-A385-0331871D16B6}" srcOrd="0" destOrd="0" presId="urn:microsoft.com/office/officeart/2005/8/layout/target2"/>
    <dgm:cxn modelId="{62E1AC9C-E963-40B6-81EC-E73BFFB0371F}" srcId="{ADD67A57-E1DB-4353-B96D-0A4BA7F2CE93}" destId="{2E91F232-9299-430D-BF36-5FAF9CEF0EF0}" srcOrd="1" destOrd="0" parTransId="{B984FD1A-F0AE-4896-AB1C-1C314B34BD5A}" sibTransId="{6BB07712-021C-47D6-9162-F8DBD7CEDACE}"/>
    <dgm:cxn modelId="{31F403A0-DCE3-4DB4-96A1-AA97B3577025}" srcId="{ADD67A57-E1DB-4353-B96D-0A4BA7F2CE93}" destId="{9DF991CC-6529-4620-BA2F-70A617499FD9}" srcOrd="0" destOrd="0" parTransId="{96C5C080-A49E-443C-A9D0-A9F8B95439D5}" sibTransId="{561964A9-347A-4CB8-A6E9-353F3B25D8C9}"/>
    <dgm:cxn modelId="{6BABA1BE-76B5-4A68-BD91-5C7D6A82B7C4}" type="presOf" srcId="{9DF991CC-6529-4620-BA2F-70A617499FD9}" destId="{4AAC363B-3AC4-4215-A0F4-9A7295E51F93}" srcOrd="0" destOrd="0" presId="urn:microsoft.com/office/officeart/2005/8/layout/target2"/>
    <dgm:cxn modelId="{C73924C3-596B-4880-9672-5AECF8D1EC5A}" srcId="{50955740-D10D-47E9-BA5E-E0A7501B39A4}" destId="{ADD67A57-E1DB-4353-B96D-0A4BA7F2CE93}" srcOrd="1" destOrd="0" parTransId="{7A84D6F4-1782-4EC0-93EB-35F46849A7AC}" sibTransId="{A1801971-5242-4C24-9FBF-E6C52494B248}"/>
    <dgm:cxn modelId="{44A09BB9-5579-4A17-998A-D428681975F4}" type="presParOf" srcId="{0CBD506B-BEDC-4454-A385-0331871D16B6}" destId="{4A9126E8-96CB-4FCE-A179-279B2726807A}" srcOrd="0" destOrd="0" presId="urn:microsoft.com/office/officeart/2005/8/layout/target2"/>
    <dgm:cxn modelId="{90AAA09E-06F6-4573-992E-7E65F9EE9C70}" type="presParOf" srcId="{4A9126E8-96CB-4FCE-A179-279B2726807A}" destId="{83033966-91B7-49A2-B62B-D6A3F3601831}" srcOrd="0" destOrd="0" presId="urn:microsoft.com/office/officeart/2005/8/layout/target2"/>
    <dgm:cxn modelId="{73A6C715-4F80-46ED-BF39-870146019F6A}" type="presParOf" srcId="{4A9126E8-96CB-4FCE-A179-279B2726807A}" destId="{4298FCF2-AF3E-4FBE-9B30-1A0E688F9BC5}" srcOrd="1" destOrd="0" presId="urn:microsoft.com/office/officeart/2005/8/layout/target2"/>
    <dgm:cxn modelId="{8D5DD727-F590-45AA-AAB5-EA8116BA0A1F}" type="presParOf" srcId="{0CBD506B-BEDC-4454-A385-0331871D16B6}" destId="{DF3B88C7-42F4-4A78-B8B4-BFC180ED5691}" srcOrd="1" destOrd="0" presId="urn:microsoft.com/office/officeart/2005/8/layout/target2"/>
    <dgm:cxn modelId="{766C65C3-B32B-4C3A-9883-A2E78333827D}" type="presParOf" srcId="{DF3B88C7-42F4-4A78-B8B4-BFC180ED5691}" destId="{F1C24574-453C-4A55-8110-B55AF0814B52}" srcOrd="0" destOrd="0" presId="urn:microsoft.com/office/officeart/2005/8/layout/target2"/>
    <dgm:cxn modelId="{DD4147C8-4F33-4729-8F1D-8BA60FE66CC2}" type="presParOf" srcId="{DF3B88C7-42F4-4A78-B8B4-BFC180ED5691}" destId="{E0DDA010-504D-43BD-9BAB-DD9279F442C8}" srcOrd="1" destOrd="0" presId="urn:microsoft.com/office/officeart/2005/8/layout/target2"/>
    <dgm:cxn modelId="{570FA9BF-54DC-47AF-8746-4B43B2C28F3B}" type="presParOf" srcId="{E0DDA010-504D-43BD-9BAB-DD9279F442C8}" destId="{4AAC363B-3AC4-4215-A0F4-9A7295E51F93}" srcOrd="0" destOrd="0" presId="urn:microsoft.com/office/officeart/2005/8/layout/target2"/>
    <dgm:cxn modelId="{66A0A03F-5A2A-4F9E-BDE5-EF5B96EA73B8}" type="presParOf" srcId="{E0DDA010-504D-43BD-9BAB-DD9279F442C8}" destId="{0F42EF2E-3DCE-4BC8-AA5E-FFDEE8BA3EDE}" srcOrd="1" destOrd="0" presId="urn:microsoft.com/office/officeart/2005/8/layout/target2"/>
    <dgm:cxn modelId="{4E8244AE-6E97-4E75-A054-9E1DF1B61AF2}" type="presParOf" srcId="{E0DDA010-504D-43BD-9BAB-DD9279F442C8}" destId="{AB24EE4E-4E8B-44F7-9902-1D47EE4EEDA1}" srcOrd="2" destOrd="0" presId="urn:microsoft.com/office/officeart/2005/8/layout/targe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A90878C-749C-43EA-B804-D13B79B8B99D}" type="doc">
      <dgm:prSet loTypeId="urn:microsoft.com/office/officeart/2005/8/layout/vList4" loCatId="list" qsTypeId="urn:microsoft.com/office/officeart/2005/8/quickstyle/simple3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8CB101C0-EEC3-4B37-BA8E-9183B4BB62DD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Звуковой дискомфорт, как правило, создают не природные звуки, а антропогенные источники шума. </a:t>
          </a:r>
        </a:p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Очень высок уровень промышленных шумов. На многих шумных производствах он достигает 90- 110 децибелов и более. Не намного тише и у нас дома, где появляются все новые источники шума – так называемая бытовая техника. </a:t>
          </a:r>
        </a:p>
      </dgm:t>
    </dgm:pt>
    <dgm:pt modelId="{551CB25D-236C-4320-977A-A2465FE7E868}" type="parTrans" cxnId="{82CEFFA0-9539-425E-8394-A8731E1504A0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53FD557-6D15-45DC-82E2-3DCF3081E944}" type="sibTrans" cxnId="{82CEFFA0-9539-425E-8394-A8731E1504A0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4010CAF7-28A2-4F47-BCB5-FB96BFA3C197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Звук в 130 децибелов уже вызывает у человека болевое ощущение, а 150 становится для него непереносимым. </a:t>
          </a:r>
        </a:p>
      </dgm:t>
    </dgm:pt>
    <dgm:pt modelId="{149F4B0D-2F5A-4973-B3CB-C68AAD7AE7D7}" type="parTrans" cxnId="{E747DF47-A8C9-4A29-9B09-FE92020047B8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EDA06EF3-62FD-498B-9841-CC5ABBB6F900}" type="sibTrans" cxnId="{E747DF47-A8C9-4A29-9B09-FE92020047B8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18F364C6-E43D-48C9-B7E7-7CE4F32216AE}" type="pres">
      <dgm:prSet presAssocID="{AA90878C-749C-43EA-B804-D13B79B8B99D}" presName="linear" presStyleCnt="0">
        <dgm:presLayoutVars>
          <dgm:dir/>
          <dgm:resizeHandles val="exact"/>
        </dgm:presLayoutVars>
      </dgm:prSet>
      <dgm:spPr/>
    </dgm:pt>
    <dgm:pt modelId="{ECEA34FD-6252-45FB-ACC1-A5518F14ED43}" type="pres">
      <dgm:prSet presAssocID="{8CB101C0-EEC3-4B37-BA8E-9183B4BB62DD}" presName="comp" presStyleCnt="0"/>
      <dgm:spPr/>
    </dgm:pt>
    <dgm:pt modelId="{C39DB943-B05D-4C12-980A-93E5AF0CC646}" type="pres">
      <dgm:prSet presAssocID="{8CB101C0-EEC3-4B37-BA8E-9183B4BB62DD}" presName="box" presStyleLbl="node1" presStyleIdx="0" presStyleCnt="2"/>
      <dgm:spPr/>
    </dgm:pt>
    <dgm:pt modelId="{A8201E7F-27FC-4D9E-AA0F-1B5E7B4CDDD8}" type="pres">
      <dgm:prSet presAssocID="{8CB101C0-EEC3-4B37-BA8E-9183B4BB62DD}" presName="img" presStyleLbl="fgImgPlace1" presStyleIdx="0" presStyleCnt="2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761B2DC4-DE91-4CB3-AA64-EB51BFF02BEE}" type="pres">
      <dgm:prSet presAssocID="{8CB101C0-EEC3-4B37-BA8E-9183B4BB62DD}" presName="text" presStyleLbl="node1" presStyleIdx="0" presStyleCnt="2">
        <dgm:presLayoutVars>
          <dgm:bulletEnabled val="1"/>
        </dgm:presLayoutVars>
      </dgm:prSet>
      <dgm:spPr/>
    </dgm:pt>
    <dgm:pt modelId="{563F6628-4933-4D0B-9BFC-D148BF2E932E}" type="pres">
      <dgm:prSet presAssocID="{353FD557-6D15-45DC-82E2-3DCF3081E944}" presName="spacer" presStyleCnt="0"/>
      <dgm:spPr/>
    </dgm:pt>
    <dgm:pt modelId="{C16241CA-F80C-455A-A828-2C75AF44E315}" type="pres">
      <dgm:prSet presAssocID="{4010CAF7-28A2-4F47-BCB5-FB96BFA3C197}" presName="comp" presStyleCnt="0"/>
      <dgm:spPr/>
    </dgm:pt>
    <dgm:pt modelId="{38B80E65-DFFB-4D05-B422-AB500ABF4EF8}" type="pres">
      <dgm:prSet presAssocID="{4010CAF7-28A2-4F47-BCB5-FB96BFA3C197}" presName="box" presStyleLbl="node1" presStyleIdx="1" presStyleCnt="2" custScaleY="64566"/>
      <dgm:spPr/>
    </dgm:pt>
    <dgm:pt modelId="{6D74001E-0386-4746-9386-447F60093ADE}" type="pres">
      <dgm:prSet presAssocID="{4010CAF7-28A2-4F47-BCB5-FB96BFA3C197}" presName="img" presStyleLbl="fgImgPlace1" presStyleIdx="1" presStyleCnt="2" custScaleY="68205" custLinFactNeighborX="-1859" custLinFactNeighborY="-105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2CC699AF-7C60-4E41-9649-5A33C91F31B5}" type="pres">
      <dgm:prSet presAssocID="{4010CAF7-28A2-4F47-BCB5-FB96BFA3C197}" presName="text" presStyleLbl="node1" presStyleIdx="1" presStyleCnt="2">
        <dgm:presLayoutVars>
          <dgm:bulletEnabled val="1"/>
        </dgm:presLayoutVars>
      </dgm:prSet>
      <dgm:spPr/>
    </dgm:pt>
  </dgm:ptLst>
  <dgm:cxnLst>
    <dgm:cxn modelId="{7947C506-6FEA-4D00-B22E-4D94042BB10D}" type="presOf" srcId="{4010CAF7-28A2-4F47-BCB5-FB96BFA3C197}" destId="{2CC699AF-7C60-4E41-9649-5A33C91F31B5}" srcOrd="1" destOrd="0" presId="urn:microsoft.com/office/officeart/2005/8/layout/vList4"/>
    <dgm:cxn modelId="{5F89F507-76DD-4E25-8AE7-605C506D0ABF}" type="presOf" srcId="{4010CAF7-28A2-4F47-BCB5-FB96BFA3C197}" destId="{38B80E65-DFFB-4D05-B422-AB500ABF4EF8}" srcOrd="0" destOrd="0" presId="urn:microsoft.com/office/officeart/2005/8/layout/vList4"/>
    <dgm:cxn modelId="{68EA5B0E-AB82-4B6C-97E1-0C534391D8EB}" type="presOf" srcId="{8CB101C0-EEC3-4B37-BA8E-9183B4BB62DD}" destId="{761B2DC4-DE91-4CB3-AA64-EB51BFF02BEE}" srcOrd="1" destOrd="0" presId="urn:microsoft.com/office/officeart/2005/8/layout/vList4"/>
    <dgm:cxn modelId="{E747DF47-A8C9-4A29-9B09-FE92020047B8}" srcId="{AA90878C-749C-43EA-B804-D13B79B8B99D}" destId="{4010CAF7-28A2-4F47-BCB5-FB96BFA3C197}" srcOrd="1" destOrd="0" parTransId="{149F4B0D-2F5A-4973-B3CB-C68AAD7AE7D7}" sibTransId="{EDA06EF3-62FD-498B-9841-CC5ABBB6F900}"/>
    <dgm:cxn modelId="{82CEFFA0-9539-425E-8394-A8731E1504A0}" srcId="{AA90878C-749C-43EA-B804-D13B79B8B99D}" destId="{8CB101C0-EEC3-4B37-BA8E-9183B4BB62DD}" srcOrd="0" destOrd="0" parTransId="{551CB25D-236C-4320-977A-A2465FE7E868}" sibTransId="{353FD557-6D15-45DC-82E2-3DCF3081E944}"/>
    <dgm:cxn modelId="{C183C2BC-81E9-4FF5-A8C3-F071EE13ECFF}" type="presOf" srcId="{8CB101C0-EEC3-4B37-BA8E-9183B4BB62DD}" destId="{C39DB943-B05D-4C12-980A-93E5AF0CC646}" srcOrd="0" destOrd="0" presId="urn:microsoft.com/office/officeart/2005/8/layout/vList4"/>
    <dgm:cxn modelId="{CA4619E0-0A3B-4311-AEC2-718FC6A58318}" type="presOf" srcId="{AA90878C-749C-43EA-B804-D13B79B8B99D}" destId="{18F364C6-E43D-48C9-B7E7-7CE4F32216AE}" srcOrd="0" destOrd="0" presId="urn:microsoft.com/office/officeart/2005/8/layout/vList4"/>
    <dgm:cxn modelId="{82481949-D490-4FEC-8819-828EBF49F867}" type="presParOf" srcId="{18F364C6-E43D-48C9-B7E7-7CE4F32216AE}" destId="{ECEA34FD-6252-45FB-ACC1-A5518F14ED43}" srcOrd="0" destOrd="0" presId="urn:microsoft.com/office/officeart/2005/8/layout/vList4"/>
    <dgm:cxn modelId="{0F370C15-E42D-4050-8F20-7B12B8555DD3}" type="presParOf" srcId="{ECEA34FD-6252-45FB-ACC1-A5518F14ED43}" destId="{C39DB943-B05D-4C12-980A-93E5AF0CC646}" srcOrd="0" destOrd="0" presId="urn:microsoft.com/office/officeart/2005/8/layout/vList4"/>
    <dgm:cxn modelId="{BC1181FE-4ECD-4013-A6AD-7F5FD242CC32}" type="presParOf" srcId="{ECEA34FD-6252-45FB-ACC1-A5518F14ED43}" destId="{A8201E7F-27FC-4D9E-AA0F-1B5E7B4CDDD8}" srcOrd="1" destOrd="0" presId="urn:microsoft.com/office/officeart/2005/8/layout/vList4"/>
    <dgm:cxn modelId="{69D2BEFB-61DA-4449-9DF1-051C1A5A1AD9}" type="presParOf" srcId="{ECEA34FD-6252-45FB-ACC1-A5518F14ED43}" destId="{761B2DC4-DE91-4CB3-AA64-EB51BFF02BEE}" srcOrd="2" destOrd="0" presId="urn:microsoft.com/office/officeart/2005/8/layout/vList4"/>
    <dgm:cxn modelId="{6B77FE99-45D3-47CC-BF2D-D0AF6FB4A1B9}" type="presParOf" srcId="{18F364C6-E43D-48C9-B7E7-7CE4F32216AE}" destId="{563F6628-4933-4D0B-9BFC-D148BF2E932E}" srcOrd="1" destOrd="0" presId="urn:microsoft.com/office/officeart/2005/8/layout/vList4"/>
    <dgm:cxn modelId="{AEB8E146-3348-4AF7-9EE5-6EA2587F608B}" type="presParOf" srcId="{18F364C6-E43D-48C9-B7E7-7CE4F32216AE}" destId="{C16241CA-F80C-455A-A828-2C75AF44E315}" srcOrd="2" destOrd="0" presId="urn:microsoft.com/office/officeart/2005/8/layout/vList4"/>
    <dgm:cxn modelId="{73D95D22-F8AB-4293-896B-534DA334DAC7}" type="presParOf" srcId="{C16241CA-F80C-455A-A828-2C75AF44E315}" destId="{38B80E65-DFFB-4D05-B422-AB500ABF4EF8}" srcOrd="0" destOrd="0" presId="urn:microsoft.com/office/officeart/2005/8/layout/vList4"/>
    <dgm:cxn modelId="{DA1E2BFC-40EE-4D00-B9B3-D588EAD23B8A}" type="presParOf" srcId="{C16241CA-F80C-455A-A828-2C75AF44E315}" destId="{6D74001E-0386-4746-9386-447F60093ADE}" srcOrd="1" destOrd="0" presId="urn:microsoft.com/office/officeart/2005/8/layout/vList4"/>
    <dgm:cxn modelId="{3198BCD9-70A1-4B78-B603-78F9E470A1B6}" type="presParOf" srcId="{C16241CA-F80C-455A-A828-2C75AF44E315}" destId="{2CC699AF-7C60-4E41-9649-5A33C91F31B5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5DD98B6-8F01-4F90-878F-4822CE776509}" type="doc">
      <dgm:prSet loTypeId="urn:microsoft.com/office/officeart/2005/8/layout/hProcess11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786DC219-664E-4E9E-97FA-299449E8603D}">
      <dgm:prSet custT="1"/>
      <dgm:spPr/>
      <dgm:t>
        <a:bodyPr/>
        <a:lstStyle/>
        <a:p>
          <a:pPr rtl="0"/>
          <a:r>
            <a:rPr lang="ru-RU" sz="28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А что можете предложить вы?</a:t>
          </a:r>
        </a:p>
      </dgm:t>
    </dgm:pt>
    <dgm:pt modelId="{32B36F91-CDD7-4E12-BC88-0210844FBA6A}" type="parTrans" cxnId="{8288CBE5-FBD1-40F9-9CC8-9C97B0917B9C}">
      <dgm:prSet/>
      <dgm:spPr/>
      <dgm:t>
        <a:bodyPr/>
        <a:lstStyle/>
        <a:p>
          <a:endParaRPr lang="ru-RU" sz="3600">
            <a:latin typeface="Times New Roman" pitchFamily="18" charset="0"/>
            <a:cs typeface="Times New Roman" pitchFamily="18" charset="0"/>
          </a:endParaRPr>
        </a:p>
      </dgm:t>
    </dgm:pt>
    <dgm:pt modelId="{CED23FC1-D32B-430F-BB6B-26AD82C0CDB8}" type="sibTrans" cxnId="{8288CBE5-FBD1-40F9-9CC8-9C97B0917B9C}">
      <dgm:prSet/>
      <dgm:spPr/>
      <dgm:t>
        <a:bodyPr/>
        <a:lstStyle/>
        <a:p>
          <a:endParaRPr lang="ru-RU" sz="3600">
            <a:latin typeface="Times New Roman" pitchFamily="18" charset="0"/>
            <a:cs typeface="Times New Roman" pitchFamily="18" charset="0"/>
          </a:endParaRPr>
        </a:p>
      </dgm:t>
    </dgm:pt>
    <dgm:pt modelId="{7E89225F-3A16-430D-B185-2B63FBE5B1BA}" type="pres">
      <dgm:prSet presAssocID="{E5DD98B6-8F01-4F90-878F-4822CE776509}" presName="Name0" presStyleCnt="0">
        <dgm:presLayoutVars>
          <dgm:dir/>
          <dgm:resizeHandles val="exact"/>
        </dgm:presLayoutVars>
      </dgm:prSet>
      <dgm:spPr/>
    </dgm:pt>
    <dgm:pt modelId="{C9CC11C1-4DDA-48FD-9A4D-A19315DCEA29}" type="pres">
      <dgm:prSet presAssocID="{E5DD98B6-8F01-4F90-878F-4822CE776509}" presName="arrow" presStyleLbl="bgShp" presStyleIdx="0" presStyleCnt="1"/>
      <dgm:spPr/>
    </dgm:pt>
    <dgm:pt modelId="{9BC99453-2DF0-4A7A-9669-5E94D6946566}" type="pres">
      <dgm:prSet presAssocID="{E5DD98B6-8F01-4F90-878F-4822CE776509}" presName="points" presStyleCnt="0"/>
      <dgm:spPr/>
    </dgm:pt>
    <dgm:pt modelId="{8F2DBA2F-8188-4934-B927-2F31CF327AC9}" type="pres">
      <dgm:prSet presAssocID="{786DC219-664E-4E9E-97FA-299449E8603D}" presName="compositeA" presStyleCnt="0"/>
      <dgm:spPr/>
    </dgm:pt>
    <dgm:pt modelId="{6709F5EF-F137-46FF-A131-3E50F4A0AB68}" type="pres">
      <dgm:prSet presAssocID="{786DC219-664E-4E9E-97FA-299449E8603D}" presName="textA" presStyleLbl="revTx" presStyleIdx="0" presStyleCnt="1">
        <dgm:presLayoutVars>
          <dgm:bulletEnabled val="1"/>
        </dgm:presLayoutVars>
      </dgm:prSet>
      <dgm:spPr/>
    </dgm:pt>
    <dgm:pt modelId="{41256D09-287E-430D-B7A3-78D9D1F04347}" type="pres">
      <dgm:prSet presAssocID="{786DC219-664E-4E9E-97FA-299449E8603D}" presName="circleA" presStyleLbl="node1" presStyleIdx="0" presStyleCnt="1"/>
      <dgm:spPr/>
    </dgm:pt>
    <dgm:pt modelId="{1DC98C4A-6E61-4E95-B6A2-9BFDBE1FDBA6}" type="pres">
      <dgm:prSet presAssocID="{786DC219-664E-4E9E-97FA-299449E8603D}" presName="spaceA" presStyleCnt="0"/>
      <dgm:spPr/>
    </dgm:pt>
  </dgm:ptLst>
  <dgm:cxnLst>
    <dgm:cxn modelId="{EAD68F55-71AF-403A-BB77-7E5D1789B7B7}" type="presOf" srcId="{E5DD98B6-8F01-4F90-878F-4822CE776509}" destId="{7E89225F-3A16-430D-B185-2B63FBE5B1BA}" srcOrd="0" destOrd="0" presId="urn:microsoft.com/office/officeart/2005/8/layout/hProcess11"/>
    <dgm:cxn modelId="{8288CBE5-FBD1-40F9-9CC8-9C97B0917B9C}" srcId="{E5DD98B6-8F01-4F90-878F-4822CE776509}" destId="{786DC219-664E-4E9E-97FA-299449E8603D}" srcOrd="0" destOrd="0" parTransId="{32B36F91-CDD7-4E12-BC88-0210844FBA6A}" sibTransId="{CED23FC1-D32B-430F-BB6B-26AD82C0CDB8}"/>
    <dgm:cxn modelId="{FEDED6F6-D980-4E02-9CF7-67D9419E3D91}" type="presOf" srcId="{786DC219-664E-4E9E-97FA-299449E8603D}" destId="{6709F5EF-F137-46FF-A131-3E50F4A0AB68}" srcOrd="0" destOrd="0" presId="urn:microsoft.com/office/officeart/2005/8/layout/hProcess11"/>
    <dgm:cxn modelId="{F187A4C5-FAAC-49D1-8923-9C6F6B676556}" type="presParOf" srcId="{7E89225F-3A16-430D-B185-2B63FBE5B1BA}" destId="{C9CC11C1-4DDA-48FD-9A4D-A19315DCEA29}" srcOrd="0" destOrd="0" presId="urn:microsoft.com/office/officeart/2005/8/layout/hProcess11"/>
    <dgm:cxn modelId="{DCB29C6E-535E-488C-BA8D-0028623AA175}" type="presParOf" srcId="{7E89225F-3A16-430D-B185-2B63FBE5B1BA}" destId="{9BC99453-2DF0-4A7A-9669-5E94D6946566}" srcOrd="1" destOrd="0" presId="urn:microsoft.com/office/officeart/2005/8/layout/hProcess11"/>
    <dgm:cxn modelId="{F0479B1E-0837-4145-8184-FA48D80B5996}" type="presParOf" srcId="{9BC99453-2DF0-4A7A-9669-5E94D6946566}" destId="{8F2DBA2F-8188-4934-B927-2F31CF327AC9}" srcOrd="0" destOrd="0" presId="urn:microsoft.com/office/officeart/2005/8/layout/hProcess11"/>
    <dgm:cxn modelId="{EDAD25E1-3828-4E88-A10E-CCFACBF7A811}" type="presParOf" srcId="{8F2DBA2F-8188-4934-B927-2F31CF327AC9}" destId="{6709F5EF-F137-46FF-A131-3E50F4A0AB68}" srcOrd="0" destOrd="0" presId="urn:microsoft.com/office/officeart/2005/8/layout/hProcess11"/>
    <dgm:cxn modelId="{963A446C-4D83-4BB2-906B-BE29B9DA00C0}" type="presParOf" srcId="{8F2DBA2F-8188-4934-B927-2F31CF327AC9}" destId="{41256D09-287E-430D-B7A3-78D9D1F04347}" srcOrd="1" destOrd="0" presId="urn:microsoft.com/office/officeart/2005/8/layout/hProcess11"/>
    <dgm:cxn modelId="{62163647-D562-4B02-BBB7-20C52C4FF17B}" type="presParOf" srcId="{8F2DBA2F-8188-4934-B927-2F31CF327AC9}" destId="{1DC98C4A-6E61-4E95-B6A2-9BFDBE1FDBA6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9A12D44-09A8-4305-8793-CD8031888864}" type="doc">
      <dgm:prSet loTypeId="urn:microsoft.com/office/officeart/2005/8/layout/list1" loCatId="list" qsTypeId="urn:microsoft.com/office/officeart/2005/8/quickstyle/simple2" qsCatId="simple" csTypeId="urn:microsoft.com/office/officeart/2005/8/colors/colorful5" csCatId="colorful"/>
      <dgm:spPr/>
      <dgm:t>
        <a:bodyPr/>
        <a:lstStyle/>
        <a:p>
          <a:endParaRPr lang="ru-RU"/>
        </a:p>
      </dgm:t>
    </dgm:pt>
    <dgm:pt modelId="{578C6D54-1771-4B86-A772-C91CC80949E1}">
      <dgm:prSet custT="1"/>
      <dgm:spPr/>
      <dgm:t>
        <a:bodyPr/>
        <a:lstStyle/>
        <a:p>
          <a:pPr rtl="0"/>
          <a:r>
            <a:rPr lang="ru-RU" sz="2400" dirty="0">
              <a:latin typeface="Times New Roman" pitchFamily="18" charset="0"/>
              <a:cs typeface="Times New Roman" pitchFamily="18" charset="0"/>
            </a:rPr>
            <a:t>Снижению шума способствует также рациональная организация движения транспорта: </a:t>
          </a:r>
        </a:p>
      </dgm:t>
    </dgm:pt>
    <dgm:pt modelId="{1A42ED3E-F330-40DE-9D77-E4E50D81E3CF}" type="parTrans" cxnId="{7A024CB2-4AC3-40B7-80F8-E0643882DF83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135D3838-DB08-4997-B090-42668610C4F2}" type="sibTrans" cxnId="{7A024CB2-4AC3-40B7-80F8-E0643882DF83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DF33D286-797A-4321-97D4-05848E8E4D16}">
      <dgm:prSet custT="1"/>
      <dgm:spPr/>
      <dgm:t>
        <a:bodyPr/>
        <a:lstStyle/>
        <a:p>
          <a:pPr rtl="0"/>
          <a:r>
            <a:rPr lang="ru-RU" sz="2400" dirty="0">
              <a:latin typeface="Times New Roman" pitchFamily="18" charset="0"/>
              <a:cs typeface="Times New Roman" pitchFamily="18" charset="0"/>
            </a:rPr>
            <a:t>устройство транспортных развязок на разных уровнях;</a:t>
          </a:r>
        </a:p>
      </dgm:t>
    </dgm:pt>
    <dgm:pt modelId="{3867C973-7D4B-4688-8F22-3A2D5A323644}" type="parTrans" cxnId="{8F360DA3-EFE9-441D-A605-CE2AD2CF907D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07E0C545-EBAF-4350-BC00-0D5124938634}" type="sibTrans" cxnId="{8F360DA3-EFE9-441D-A605-CE2AD2CF907D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729731F-4503-4569-8D3B-9B011D08352A}">
      <dgm:prSet custT="1"/>
      <dgm:spPr/>
      <dgm:t>
        <a:bodyPr/>
        <a:lstStyle/>
        <a:p>
          <a:pPr rtl="0"/>
          <a:r>
            <a:rPr lang="ru-RU" sz="2400" dirty="0">
              <a:latin typeface="Times New Roman" pitchFamily="18" charset="0"/>
              <a:cs typeface="Times New Roman" pitchFamily="18" charset="0"/>
            </a:rPr>
            <a:t>уменьшение интенсивности движения;</a:t>
          </a:r>
        </a:p>
      </dgm:t>
    </dgm:pt>
    <dgm:pt modelId="{C051519A-B4B9-40E8-AC6D-E0DDAF181417}" type="parTrans" cxnId="{9E5B2307-F92C-421A-9C19-E065AABA3995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D8759F23-2595-43D7-B73F-EF32A9911C36}" type="sibTrans" cxnId="{9E5B2307-F92C-421A-9C19-E065AABA3995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A0A8F82E-13A9-4B47-817A-716C9C79C1D2}">
      <dgm:prSet custT="1"/>
      <dgm:spPr/>
      <dgm:t>
        <a:bodyPr/>
        <a:lstStyle/>
        <a:p>
          <a:pPr rtl="0"/>
          <a:r>
            <a:rPr lang="ru-RU" sz="2400" dirty="0">
              <a:latin typeface="Times New Roman" pitchFamily="18" charset="0"/>
              <a:cs typeface="Times New Roman" pitchFamily="18" charset="0"/>
            </a:rPr>
            <a:t>сокращение количества грузовых автомашин в транспортном потоке, особенно в ночное время;</a:t>
          </a:r>
        </a:p>
      </dgm:t>
    </dgm:pt>
    <dgm:pt modelId="{71571140-D98F-4108-A18F-5BFA199C8B23}" type="parTrans" cxnId="{1B30A3A3-98B5-4FC5-9558-EBA2CC1221FC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9CA6E18-B96C-48FC-8890-6D9908B8F48E}" type="sibTrans" cxnId="{1B30A3A3-98B5-4FC5-9558-EBA2CC1221FC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E6CFEA4-E211-495E-A6D6-D302BBBE0AB0}">
      <dgm:prSet custT="1"/>
      <dgm:spPr/>
      <dgm:t>
        <a:bodyPr/>
        <a:lstStyle/>
        <a:p>
          <a:pPr rtl="0"/>
          <a:r>
            <a:rPr lang="ru-RU" sz="2400" dirty="0">
              <a:latin typeface="Times New Roman" pitchFamily="18" charset="0"/>
              <a:cs typeface="Times New Roman" pitchFamily="18" charset="0"/>
            </a:rPr>
            <a:t>организация одностороннего движения на улицах;</a:t>
          </a:r>
        </a:p>
      </dgm:t>
    </dgm:pt>
    <dgm:pt modelId="{CDE4D084-B531-46DB-9929-57FE4295EDEF}" type="parTrans" cxnId="{1DCB73EB-9D9F-4407-AB3B-6485BE2136CD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04FD9021-84B0-49FF-9315-868E5E664018}" type="sibTrans" cxnId="{1DCB73EB-9D9F-4407-AB3B-6485BE2136CD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00CCAA6-E02C-4C56-94E0-66078DBB6825}">
      <dgm:prSet custT="1"/>
      <dgm:spPr/>
      <dgm:t>
        <a:bodyPr/>
        <a:lstStyle/>
        <a:p>
          <a:pPr rtl="0"/>
          <a:r>
            <a:rPr lang="ru-RU" sz="2400" dirty="0">
              <a:latin typeface="Times New Roman" pitchFamily="18" charset="0"/>
              <a:cs typeface="Times New Roman" pitchFamily="18" charset="0"/>
            </a:rPr>
            <a:t>замена шумных типов транспортных средств менее шумными.</a:t>
          </a:r>
        </a:p>
      </dgm:t>
    </dgm:pt>
    <dgm:pt modelId="{75E36A93-AC90-4712-A8C2-7A8B5B6B76C9}" type="parTrans" cxnId="{66DD99B4-9369-46F8-9EE7-3008F02BD1C4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66AF6AD-C5F8-4155-A312-355CA30E679B}" type="sibTrans" cxnId="{66DD99B4-9369-46F8-9EE7-3008F02BD1C4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E11D475B-0B52-40EB-89FE-BC0520E18AE4}" type="pres">
      <dgm:prSet presAssocID="{89A12D44-09A8-4305-8793-CD8031888864}" presName="linear" presStyleCnt="0">
        <dgm:presLayoutVars>
          <dgm:dir/>
          <dgm:animLvl val="lvl"/>
          <dgm:resizeHandles val="exact"/>
        </dgm:presLayoutVars>
      </dgm:prSet>
      <dgm:spPr/>
    </dgm:pt>
    <dgm:pt modelId="{ED8F3F9A-53E1-47F9-8E7C-B46C467FA10F}" type="pres">
      <dgm:prSet presAssocID="{578C6D54-1771-4B86-A772-C91CC80949E1}" presName="parentLin" presStyleCnt="0"/>
      <dgm:spPr/>
    </dgm:pt>
    <dgm:pt modelId="{F420F5E7-ED4A-4A13-956B-6EAACBC56F3F}" type="pres">
      <dgm:prSet presAssocID="{578C6D54-1771-4B86-A772-C91CC80949E1}" presName="parentLeftMargin" presStyleLbl="node1" presStyleIdx="0" presStyleCnt="1"/>
      <dgm:spPr/>
    </dgm:pt>
    <dgm:pt modelId="{F1637BA8-0AE6-4333-860B-20D68A246C72}" type="pres">
      <dgm:prSet presAssocID="{578C6D54-1771-4B86-A772-C91CC80949E1}" presName="parentText" presStyleLbl="node1" presStyleIdx="0" presStyleCnt="1" custLinFactNeighborY="-12997">
        <dgm:presLayoutVars>
          <dgm:chMax val="0"/>
          <dgm:bulletEnabled val="1"/>
        </dgm:presLayoutVars>
      </dgm:prSet>
      <dgm:spPr/>
    </dgm:pt>
    <dgm:pt modelId="{FA638B66-A500-416F-9760-C053FE0DEAB0}" type="pres">
      <dgm:prSet presAssocID="{578C6D54-1771-4B86-A772-C91CC80949E1}" presName="negativeSpace" presStyleCnt="0"/>
      <dgm:spPr/>
    </dgm:pt>
    <dgm:pt modelId="{551B8BE4-3FD7-4180-A5AB-C2F6B0233E03}" type="pres">
      <dgm:prSet presAssocID="{578C6D54-1771-4B86-A772-C91CC80949E1}" presName="childText" presStyleLbl="conFgAcc1" presStyleIdx="0" presStyleCnt="1">
        <dgm:presLayoutVars>
          <dgm:bulletEnabled val="1"/>
        </dgm:presLayoutVars>
      </dgm:prSet>
      <dgm:spPr/>
    </dgm:pt>
  </dgm:ptLst>
  <dgm:cxnLst>
    <dgm:cxn modelId="{9E5B2307-F92C-421A-9C19-E065AABA3995}" srcId="{578C6D54-1771-4B86-A772-C91CC80949E1}" destId="{7729731F-4503-4569-8D3B-9B011D08352A}" srcOrd="1" destOrd="0" parTransId="{C051519A-B4B9-40E8-AC6D-E0DDAF181417}" sibTransId="{D8759F23-2595-43D7-B73F-EF32A9911C36}"/>
    <dgm:cxn modelId="{7A94FE2B-B100-4D4E-99AF-BAF0ABCC3D45}" type="presOf" srcId="{578C6D54-1771-4B86-A772-C91CC80949E1}" destId="{F1637BA8-0AE6-4333-860B-20D68A246C72}" srcOrd="1" destOrd="0" presId="urn:microsoft.com/office/officeart/2005/8/layout/list1"/>
    <dgm:cxn modelId="{EF553532-E633-4636-9E7C-2538C5FE5E81}" type="presOf" srcId="{DF33D286-797A-4321-97D4-05848E8E4D16}" destId="{551B8BE4-3FD7-4180-A5AB-C2F6B0233E03}" srcOrd="0" destOrd="0" presId="urn:microsoft.com/office/officeart/2005/8/layout/list1"/>
    <dgm:cxn modelId="{134C8340-59BE-4F49-B7C8-32D1263F59C7}" type="presOf" srcId="{578C6D54-1771-4B86-A772-C91CC80949E1}" destId="{F420F5E7-ED4A-4A13-956B-6EAACBC56F3F}" srcOrd="0" destOrd="0" presId="urn:microsoft.com/office/officeart/2005/8/layout/list1"/>
    <dgm:cxn modelId="{20447A95-A32D-45B7-BE77-2933A1EB9608}" type="presOf" srcId="{6E6CFEA4-E211-495E-A6D6-D302BBBE0AB0}" destId="{551B8BE4-3FD7-4180-A5AB-C2F6B0233E03}" srcOrd="0" destOrd="3" presId="urn:microsoft.com/office/officeart/2005/8/layout/list1"/>
    <dgm:cxn modelId="{8F360DA3-EFE9-441D-A605-CE2AD2CF907D}" srcId="{578C6D54-1771-4B86-A772-C91CC80949E1}" destId="{DF33D286-797A-4321-97D4-05848E8E4D16}" srcOrd="0" destOrd="0" parTransId="{3867C973-7D4B-4688-8F22-3A2D5A323644}" sibTransId="{07E0C545-EBAF-4350-BC00-0D5124938634}"/>
    <dgm:cxn modelId="{1B30A3A3-98B5-4FC5-9558-EBA2CC1221FC}" srcId="{578C6D54-1771-4B86-A772-C91CC80949E1}" destId="{A0A8F82E-13A9-4B47-817A-716C9C79C1D2}" srcOrd="2" destOrd="0" parTransId="{71571140-D98F-4108-A18F-5BFA199C8B23}" sibTransId="{29CA6E18-B96C-48FC-8890-6D9908B8F48E}"/>
    <dgm:cxn modelId="{7A024CB2-4AC3-40B7-80F8-E0643882DF83}" srcId="{89A12D44-09A8-4305-8793-CD8031888864}" destId="{578C6D54-1771-4B86-A772-C91CC80949E1}" srcOrd="0" destOrd="0" parTransId="{1A42ED3E-F330-40DE-9D77-E4E50D81E3CF}" sibTransId="{135D3838-DB08-4997-B090-42668610C4F2}"/>
    <dgm:cxn modelId="{66DD99B4-9369-46F8-9EE7-3008F02BD1C4}" srcId="{578C6D54-1771-4B86-A772-C91CC80949E1}" destId="{200CCAA6-E02C-4C56-94E0-66078DBB6825}" srcOrd="4" destOrd="0" parTransId="{75E36A93-AC90-4712-A8C2-7A8B5B6B76C9}" sibTransId="{766AF6AD-C5F8-4155-A312-355CA30E679B}"/>
    <dgm:cxn modelId="{429927D1-CE95-4AFA-B616-232E80A20AB4}" type="presOf" srcId="{7729731F-4503-4569-8D3B-9B011D08352A}" destId="{551B8BE4-3FD7-4180-A5AB-C2F6B0233E03}" srcOrd="0" destOrd="1" presId="urn:microsoft.com/office/officeart/2005/8/layout/list1"/>
    <dgm:cxn modelId="{81DE78DF-CCA7-4473-A178-2F51F4D38A3F}" type="presOf" srcId="{89A12D44-09A8-4305-8793-CD8031888864}" destId="{E11D475B-0B52-40EB-89FE-BC0520E18AE4}" srcOrd="0" destOrd="0" presId="urn:microsoft.com/office/officeart/2005/8/layout/list1"/>
    <dgm:cxn modelId="{1DCB73EB-9D9F-4407-AB3B-6485BE2136CD}" srcId="{578C6D54-1771-4B86-A772-C91CC80949E1}" destId="{6E6CFEA4-E211-495E-A6D6-D302BBBE0AB0}" srcOrd="3" destOrd="0" parTransId="{CDE4D084-B531-46DB-9929-57FE4295EDEF}" sibTransId="{04FD9021-84B0-49FF-9315-868E5E664018}"/>
    <dgm:cxn modelId="{31900FEF-B9B8-407F-B87E-572EB711B0F8}" type="presOf" srcId="{A0A8F82E-13A9-4B47-817A-716C9C79C1D2}" destId="{551B8BE4-3FD7-4180-A5AB-C2F6B0233E03}" srcOrd="0" destOrd="2" presId="urn:microsoft.com/office/officeart/2005/8/layout/list1"/>
    <dgm:cxn modelId="{3983E5FB-ECA7-487D-A93D-3B9693989EB5}" type="presOf" srcId="{200CCAA6-E02C-4C56-94E0-66078DBB6825}" destId="{551B8BE4-3FD7-4180-A5AB-C2F6B0233E03}" srcOrd="0" destOrd="4" presId="urn:microsoft.com/office/officeart/2005/8/layout/list1"/>
    <dgm:cxn modelId="{ECBBFED9-3304-49BF-B3D1-2F1FBF8FB7A7}" type="presParOf" srcId="{E11D475B-0B52-40EB-89FE-BC0520E18AE4}" destId="{ED8F3F9A-53E1-47F9-8E7C-B46C467FA10F}" srcOrd="0" destOrd="0" presId="urn:microsoft.com/office/officeart/2005/8/layout/list1"/>
    <dgm:cxn modelId="{96EE1476-C55A-41F3-AC8F-304A5A4C61F5}" type="presParOf" srcId="{ED8F3F9A-53E1-47F9-8E7C-B46C467FA10F}" destId="{F420F5E7-ED4A-4A13-956B-6EAACBC56F3F}" srcOrd="0" destOrd="0" presId="urn:microsoft.com/office/officeart/2005/8/layout/list1"/>
    <dgm:cxn modelId="{6F2E53C9-68AC-418D-8A94-7C53537D7D5A}" type="presParOf" srcId="{ED8F3F9A-53E1-47F9-8E7C-B46C467FA10F}" destId="{F1637BA8-0AE6-4333-860B-20D68A246C72}" srcOrd="1" destOrd="0" presId="urn:microsoft.com/office/officeart/2005/8/layout/list1"/>
    <dgm:cxn modelId="{BB5D2D66-ED9F-4350-958D-A437662C5A52}" type="presParOf" srcId="{E11D475B-0B52-40EB-89FE-BC0520E18AE4}" destId="{FA638B66-A500-416F-9760-C053FE0DEAB0}" srcOrd="1" destOrd="0" presId="urn:microsoft.com/office/officeart/2005/8/layout/list1"/>
    <dgm:cxn modelId="{F2B86B87-45F7-4C37-A8C0-0FD8259E0F46}" type="presParOf" srcId="{E11D475B-0B52-40EB-89FE-BC0520E18AE4}" destId="{551B8BE4-3FD7-4180-A5AB-C2F6B0233E03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3033966-91B7-49A2-B62B-D6A3F3601831}">
      <dsp:nvSpPr>
        <dsp:cNvPr id="0" name=""/>
        <dsp:cNvSpPr/>
      </dsp:nvSpPr>
      <dsp:spPr>
        <a:xfrm>
          <a:off x="0" y="0"/>
          <a:ext cx="8818880" cy="6475046"/>
        </a:xfrm>
        <a:prstGeom prst="roundRect">
          <a:avLst>
            <a:gd name="adj" fmla="val 85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5025355" numCol="1" spcCol="1270" anchor="t" anchorCtr="0">
          <a:noAutofit/>
        </a:bodyPr>
        <a:lstStyle/>
        <a:p>
          <a:pPr marL="0" lvl="0" indent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latin typeface="Times New Roman" pitchFamily="18" charset="0"/>
              <a:cs typeface="Times New Roman" pitchFamily="18" charset="0"/>
            </a:rPr>
            <a:t>Шум – это громкие звуки, слившиеся в нестройное звучание </a:t>
          </a:r>
        </a:p>
      </dsp:txBody>
      <dsp:txXfrm>
        <a:off x="0" y="0"/>
        <a:ext cx="8818880" cy="6475046"/>
      </dsp:txXfrm>
    </dsp:sp>
    <dsp:sp modelId="{F1C24574-453C-4A55-8110-B55AF0814B52}">
      <dsp:nvSpPr>
        <dsp:cNvPr id="0" name=""/>
        <dsp:cNvSpPr/>
      </dsp:nvSpPr>
      <dsp:spPr>
        <a:xfrm>
          <a:off x="220472" y="1618761"/>
          <a:ext cx="8377936" cy="4532532"/>
        </a:xfrm>
        <a:prstGeom prst="roundRect">
          <a:avLst>
            <a:gd name="adj" fmla="val 10500"/>
          </a:avLst>
        </a:prstGeom>
        <a:gradFill rotWithShape="0">
          <a:gsLst>
            <a:gs pos="0">
              <a:schemeClr val="accent4">
                <a:hueOff val="-4464770"/>
                <a:satOff val="26899"/>
                <a:lumOff val="2156"/>
                <a:alphaOff val="0"/>
                <a:tint val="50000"/>
                <a:satMod val="300000"/>
              </a:schemeClr>
            </a:gs>
            <a:gs pos="35000">
              <a:schemeClr val="accent4">
                <a:hueOff val="-4464770"/>
                <a:satOff val="26899"/>
                <a:lumOff val="2156"/>
                <a:alphaOff val="0"/>
                <a:tint val="37000"/>
                <a:satMod val="300000"/>
              </a:schemeClr>
            </a:gs>
            <a:gs pos="100000">
              <a:schemeClr val="accent4">
                <a:hueOff val="-4464770"/>
                <a:satOff val="26899"/>
                <a:lumOff val="2156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5250" tIns="95250" rIns="95250" bIns="2878158" numCol="1" spcCol="1270" anchor="t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500" kern="1200" dirty="0">
              <a:latin typeface="Times New Roman" pitchFamily="18" charset="0"/>
              <a:cs typeface="Times New Roman" pitchFamily="18" charset="0"/>
            </a:rPr>
            <a:t>В природе шум относительно слаб и непродолжителен. Тихий шелест листвы, журчание ручья, птичьи голоса, легкий плеск воды и шум прибоя всегда приятны человеку. Они успокаивают его, снимают стрессы. психологической разгрузки</a:t>
          </a:r>
        </a:p>
      </dsp:txBody>
      <dsp:txXfrm>
        <a:off x="220472" y="1618761"/>
        <a:ext cx="8377936" cy="4532532"/>
      </dsp:txXfrm>
    </dsp:sp>
    <dsp:sp modelId="{4AAC363B-3AC4-4215-A0F4-9A7295E51F93}">
      <dsp:nvSpPr>
        <dsp:cNvPr id="0" name=""/>
        <dsp:cNvSpPr/>
      </dsp:nvSpPr>
      <dsp:spPr>
        <a:xfrm>
          <a:off x="429920" y="3658400"/>
          <a:ext cx="3944543" cy="2039639"/>
        </a:xfrm>
        <a:prstGeom prst="roundRect">
          <a:avLst>
            <a:gd name="adj" fmla="val 105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600" kern="1200" dirty="0">
              <a:latin typeface="Times New Roman" pitchFamily="18" charset="0"/>
              <a:cs typeface="Times New Roman" pitchFamily="18" charset="0"/>
            </a:rPr>
            <a:t>Это используется в лечебных заведениях, в кабинетах психологической разгрузки</a:t>
          </a:r>
        </a:p>
      </dsp:txBody>
      <dsp:txXfrm>
        <a:off x="429920" y="3658400"/>
        <a:ext cx="3944543" cy="2039639"/>
      </dsp:txXfrm>
    </dsp:sp>
    <dsp:sp modelId="{AB24EE4E-4E8B-44F7-9902-1D47EE4EEDA1}">
      <dsp:nvSpPr>
        <dsp:cNvPr id="0" name=""/>
        <dsp:cNvSpPr/>
      </dsp:nvSpPr>
      <dsp:spPr>
        <a:xfrm>
          <a:off x="4440024" y="3658400"/>
          <a:ext cx="3944543" cy="2039639"/>
        </a:xfrm>
        <a:prstGeom prst="roundRect">
          <a:avLst>
            <a:gd name="adj" fmla="val 105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9525" cap="flat" cmpd="sng" algn="ctr">
          <a:solidFill>
            <a:schemeClr val="accent4">
              <a:hueOff val="-4464770"/>
              <a:satOff val="26899"/>
              <a:lumOff val="2156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440024" y="3658400"/>
        <a:ext cx="3944543" cy="203963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39DB943-B05D-4C12-980A-93E5AF0CC646}">
      <dsp:nvSpPr>
        <dsp:cNvPr id="0" name=""/>
        <dsp:cNvSpPr/>
      </dsp:nvSpPr>
      <dsp:spPr>
        <a:xfrm>
          <a:off x="0" y="0"/>
          <a:ext cx="8229600" cy="336276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500" kern="1200" dirty="0">
              <a:latin typeface="Times New Roman" pitchFamily="18" charset="0"/>
              <a:cs typeface="Times New Roman" pitchFamily="18" charset="0"/>
            </a:rPr>
            <a:t>Звуковой дискомфорт, как правило, создают не природные звуки, а антропогенные источники шума. </a:t>
          </a:r>
        </a:p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500" kern="1200" dirty="0">
              <a:latin typeface="Times New Roman" pitchFamily="18" charset="0"/>
              <a:cs typeface="Times New Roman" pitchFamily="18" charset="0"/>
            </a:rPr>
            <a:t>Очень высок уровень промышленных шумов. На многих шумных производствах он достигает 90- 110 децибелов и более. Не намного тише и у нас дома, где появляются все новые источники шума – так называемая бытовая техника. </a:t>
          </a:r>
        </a:p>
      </dsp:txBody>
      <dsp:txXfrm>
        <a:off x="1982196" y="0"/>
        <a:ext cx="6247403" cy="3362766"/>
      </dsp:txXfrm>
    </dsp:sp>
    <dsp:sp modelId="{A8201E7F-27FC-4D9E-AA0F-1B5E7B4CDDD8}">
      <dsp:nvSpPr>
        <dsp:cNvPr id="0" name=""/>
        <dsp:cNvSpPr/>
      </dsp:nvSpPr>
      <dsp:spPr>
        <a:xfrm>
          <a:off x="336276" y="336276"/>
          <a:ext cx="1645920" cy="2690213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38B80E65-DFFB-4D05-B422-AB500ABF4EF8}">
      <dsp:nvSpPr>
        <dsp:cNvPr id="0" name=""/>
        <dsp:cNvSpPr/>
      </dsp:nvSpPr>
      <dsp:spPr>
        <a:xfrm>
          <a:off x="0" y="3699043"/>
          <a:ext cx="8229600" cy="217120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4681519"/>
                <a:satOff val="-5839"/>
                <a:lumOff val="1373"/>
                <a:alphaOff val="0"/>
                <a:tint val="50000"/>
                <a:satMod val="300000"/>
              </a:schemeClr>
            </a:gs>
            <a:gs pos="35000">
              <a:schemeClr val="accent2">
                <a:hueOff val="4681519"/>
                <a:satOff val="-5839"/>
                <a:lumOff val="1373"/>
                <a:alphaOff val="0"/>
                <a:tint val="37000"/>
                <a:satMod val="300000"/>
              </a:schemeClr>
            </a:gs>
            <a:gs pos="100000">
              <a:schemeClr val="accent2">
                <a:hueOff val="4681519"/>
                <a:satOff val="-5839"/>
                <a:lumOff val="1373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500" kern="1200" dirty="0">
              <a:latin typeface="Times New Roman" pitchFamily="18" charset="0"/>
              <a:cs typeface="Times New Roman" pitchFamily="18" charset="0"/>
            </a:rPr>
            <a:t>Звук в 130 децибелов уже вызывает у человека болевое ощущение, а 150 становится для него непереносимым. </a:t>
          </a:r>
        </a:p>
      </dsp:txBody>
      <dsp:txXfrm>
        <a:off x="1982196" y="3699043"/>
        <a:ext cx="6247403" cy="2171203"/>
      </dsp:txXfrm>
    </dsp:sp>
    <dsp:sp modelId="{6D74001E-0386-4746-9386-447F60093ADE}">
      <dsp:nvSpPr>
        <dsp:cNvPr id="0" name=""/>
        <dsp:cNvSpPr/>
      </dsp:nvSpPr>
      <dsp:spPr>
        <a:xfrm>
          <a:off x="305679" y="3864390"/>
          <a:ext cx="1645920" cy="1834860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9CC11C1-4DDA-48FD-9A4D-A19315DCEA29}">
      <dsp:nvSpPr>
        <dsp:cNvPr id="0" name=""/>
        <dsp:cNvSpPr/>
      </dsp:nvSpPr>
      <dsp:spPr>
        <a:xfrm>
          <a:off x="0" y="393024"/>
          <a:ext cx="8011551" cy="524032"/>
        </a:xfrm>
        <a:prstGeom prst="notchedRight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709F5EF-F137-46FF-A131-3E50F4A0AB68}">
      <dsp:nvSpPr>
        <dsp:cNvPr id="0" name=""/>
        <dsp:cNvSpPr/>
      </dsp:nvSpPr>
      <dsp:spPr>
        <a:xfrm>
          <a:off x="0" y="0"/>
          <a:ext cx="7210395" cy="5240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99136" rIns="199136" bIns="199136" numCol="1" spcCol="1270" anchor="b" anchorCtr="0">
          <a:noAutofit/>
        </a:bodyPr>
        <a:lstStyle/>
        <a:p>
          <a:pPr marL="0" lvl="0" indent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А что можете предложить вы?</a:t>
          </a:r>
        </a:p>
      </dsp:txBody>
      <dsp:txXfrm>
        <a:off x="0" y="0"/>
        <a:ext cx="7210395" cy="524032"/>
      </dsp:txXfrm>
    </dsp:sp>
    <dsp:sp modelId="{41256D09-287E-430D-B7A3-78D9D1F04347}">
      <dsp:nvSpPr>
        <dsp:cNvPr id="0" name=""/>
        <dsp:cNvSpPr/>
      </dsp:nvSpPr>
      <dsp:spPr>
        <a:xfrm>
          <a:off x="3539693" y="589536"/>
          <a:ext cx="131008" cy="131008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1B8BE4-3FD7-4180-A5AB-C2F6B0233E03}">
      <dsp:nvSpPr>
        <dsp:cNvPr id="0" name=""/>
        <dsp:cNvSpPr/>
      </dsp:nvSpPr>
      <dsp:spPr>
        <a:xfrm>
          <a:off x="0" y="1509123"/>
          <a:ext cx="8461717" cy="42997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56723" tIns="1353820" rIns="656723" bIns="170688" numCol="1" spcCol="1270" anchor="t" anchorCtr="0">
          <a:noAutofit/>
        </a:bodyPr>
        <a:lstStyle/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400" kern="1200" dirty="0">
              <a:latin typeface="Times New Roman" pitchFamily="18" charset="0"/>
              <a:cs typeface="Times New Roman" pitchFamily="18" charset="0"/>
            </a:rPr>
            <a:t>устройство транспортных развязок на разных уровнях;</a:t>
          </a:r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400" kern="1200" dirty="0">
              <a:latin typeface="Times New Roman" pitchFamily="18" charset="0"/>
              <a:cs typeface="Times New Roman" pitchFamily="18" charset="0"/>
            </a:rPr>
            <a:t>уменьшение интенсивности движения;</a:t>
          </a:r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400" kern="1200" dirty="0">
              <a:latin typeface="Times New Roman" pitchFamily="18" charset="0"/>
              <a:cs typeface="Times New Roman" pitchFamily="18" charset="0"/>
            </a:rPr>
            <a:t>сокращение количества грузовых автомашин в транспортном потоке, особенно в ночное время;</a:t>
          </a:r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400" kern="1200" dirty="0">
              <a:latin typeface="Times New Roman" pitchFamily="18" charset="0"/>
              <a:cs typeface="Times New Roman" pitchFamily="18" charset="0"/>
            </a:rPr>
            <a:t>организация одностороннего движения на улицах;</a:t>
          </a:r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400" kern="1200" dirty="0">
              <a:latin typeface="Times New Roman" pitchFamily="18" charset="0"/>
              <a:cs typeface="Times New Roman" pitchFamily="18" charset="0"/>
            </a:rPr>
            <a:t>замена шумных типов транспортных средств менее шумными.</a:t>
          </a:r>
        </a:p>
      </dsp:txBody>
      <dsp:txXfrm>
        <a:off x="0" y="1509123"/>
        <a:ext cx="8461717" cy="4299750"/>
      </dsp:txXfrm>
    </dsp:sp>
    <dsp:sp modelId="{F1637BA8-0AE6-4333-860B-20D68A246C72}">
      <dsp:nvSpPr>
        <dsp:cNvPr id="0" name=""/>
        <dsp:cNvSpPr/>
      </dsp:nvSpPr>
      <dsp:spPr>
        <a:xfrm>
          <a:off x="423085" y="300337"/>
          <a:ext cx="5923201" cy="191880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23883" tIns="0" rIns="223883" bIns="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>
              <a:latin typeface="Times New Roman" pitchFamily="18" charset="0"/>
              <a:cs typeface="Times New Roman" pitchFamily="18" charset="0"/>
            </a:rPr>
            <a:t>Снижению шума способствует также рациональная организация движения транспорта: </a:t>
          </a:r>
        </a:p>
      </dsp:txBody>
      <dsp:txXfrm>
        <a:off x="423085" y="300337"/>
        <a:ext cx="5923201" cy="19188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2">
  <dgm:title val=""/>
  <dgm:desc val=""/>
  <dgm:catLst>
    <dgm:cat type="relationship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chMax val="3"/>
      <dgm:chPref val="1"/>
      <dgm:dir/>
      <dgm:animLvl val="lvl"/>
      <dgm:resizeHandles/>
    </dgm:varLst>
    <dgm:alg type="composite">
      <dgm:param type="horzAlign" val="none"/>
      <dgm:param type="vertAlign" val="none"/>
    </dgm:alg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 ch" ptType="node node" st="1 1" cnt="1 0" func="cnt" op="gt" val="0">
            <dgm:choose name="Name5">
              <dgm:if name="Name6" axis="ch ch" ptType="node node" st="2 1" cnt="1 0" func="cnt" op="gt" val="0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2"/>
                  <dgm:constr type="t" for="ch" forName="middleBox" refType="h" fact="0.25"/>
                  <dgm:constr type="w" for="ch" forName="middleBox" refType="w" fact="0.775"/>
                  <dgm:constr type="h" for="ch" forName="middleBox" refType="h" fact="0.7"/>
                  <dgm:constr type="l" for="ch" forName="centerBox" refType="w" fact="0.395"/>
                  <dgm:constr type="t" for="ch" forName="centerBox" refType="h" fact="0.5"/>
                  <dgm:constr type="w" for="ch" forName="centerBox" refType="w" fact="0.555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if>
              <dgm:else name="Name7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2"/>
                  <dgm:constr type="t" for="ch" forName="middleBox" refType="h" fact="0.25"/>
                  <dgm:constr type="w" for="ch" forName="middleBox" refType="w" fact="0.775"/>
                  <dgm:constr type="h" for="ch" forName="middleBox" refType="h" fact="0.7"/>
                  <dgm:constr type="l" for="ch" forName="centerBox" refType="w" fact="0.225"/>
                  <dgm:constr type="t" for="ch" forName="centerBox" refType="h" fact="0.5"/>
                  <dgm:constr type="w" for="ch" forName="centerBox" refType="w" fact="0.725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else>
            </dgm:choose>
          </dgm:if>
          <dgm:else name="Name8">
            <dgm:choose name="Name9">
              <dgm:if name="Name10" axis="ch ch" ptType="node node" st="2 1" cnt="1 0" func="cnt" op="gt" val="0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025"/>
                  <dgm:constr type="t" for="ch" forName="middleBox" refType="h" fact="0.25"/>
                  <dgm:constr type="w" for="ch" forName="middleBox" refType="w" fact="0.95"/>
                  <dgm:constr type="h" for="ch" forName="middleBox" refType="h" fact="0.7"/>
                  <dgm:constr type="l" for="ch" forName="centerBox" refType="w" fact="0.26"/>
                  <dgm:constr type="t" for="ch" forName="centerBox" refType="h" fact="0.5"/>
                  <dgm:constr type="w" for="ch" forName="centerBox" refType="w" fact="0.69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if>
              <dgm:else name="Name11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025"/>
                  <dgm:constr type="t" for="ch" forName="middleBox" refType="h" fact="0.25"/>
                  <dgm:constr type="w" for="ch" forName="middleBox" refType="w" fact="0.95"/>
                  <dgm:constr type="h" for="ch" forName="middleBox" refType="h" fact="0.7"/>
                  <dgm:constr type="l" for="ch" forName="centerBox" refType="w" fact="0.05"/>
                  <dgm:constr type="t" for="ch" forName="centerBox" refType="h" fact="0.5"/>
                  <dgm:constr type="w" for="ch" forName="centerBox" refType="w" fact="0.9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else>
            </dgm:choose>
          </dgm:else>
        </dgm:choose>
      </dgm:if>
      <dgm:else name="Name12">
        <dgm:choose name="Name13">
          <dgm:if name="Name14" axis="ch ch" ptType="node node" st="1 1" cnt="1 0" func="cnt" op="gt" val="0">
            <dgm:choose name="Name15">
              <dgm:if name="Name16" axis="ch ch" ptType="node node" st="2 1" cnt="1 0" func="cnt" op="gt" val="0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025"/>
                  <dgm:constr type="t" for="ch" forName="middleBox" refType="h" fact="0.25"/>
                  <dgm:constr type="w" for="ch" forName="middleBox" refType="w" fact="0.775"/>
                  <dgm:constr type="h" for="ch" forName="middleBox" refType="h" fact="0.7"/>
                  <dgm:constr type="l" for="ch" forName="centerBox" refType="w" fact="0.05"/>
                  <dgm:constr type="t" for="ch" forName="centerBox" refType="h" fact="0.5"/>
                  <dgm:constr type="w" for="ch" forName="centerBox" refType="w" fact="0.55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if>
              <dgm:else name="Name17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025"/>
                  <dgm:constr type="t" for="ch" forName="middleBox" refType="h" fact="0.25"/>
                  <dgm:constr type="w" for="ch" forName="middleBox" refType="w" fact="0.775"/>
                  <dgm:constr type="h" for="ch" forName="middleBox" refType="h" fact="0.7"/>
                  <dgm:constr type="l" for="ch" forName="centerBox" refType="w" fact="0.05"/>
                  <dgm:constr type="t" for="ch" forName="centerBox" refType="h" fact="0.5"/>
                  <dgm:constr type="w" for="ch" forName="centerBox" refType="w" fact="0.725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else>
            </dgm:choose>
          </dgm:if>
          <dgm:else name="Name18">
            <dgm:choose name="Name19">
              <dgm:if name="Name20" axis="ch ch" ptType="node node" st="2 1" cnt="1 0" func="cnt" op="gt" val="0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025"/>
                  <dgm:constr type="t" for="ch" forName="middleBox" refType="h" fact="0.25"/>
                  <dgm:constr type="w" for="ch" forName="middleBox" refType="w" fact="0.95"/>
                  <dgm:constr type="h" for="ch" forName="middleBox" refType="h" fact="0.7"/>
                  <dgm:constr type="l" for="ch" forName="centerBox" refType="w" fact="0.05"/>
                  <dgm:constr type="t" for="ch" forName="centerBox" refType="h" fact="0.5"/>
                  <dgm:constr type="w" for="ch" forName="centerBox" refType="w" fact="0.69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if>
              <dgm:else name="Name21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025"/>
                  <dgm:constr type="t" for="ch" forName="middleBox" refType="h" fact="0.25"/>
                  <dgm:constr type="w" for="ch" forName="middleBox" refType="w" fact="0.95"/>
                  <dgm:constr type="h" for="ch" forName="middleBox" refType="h" fact="0.7"/>
                  <dgm:constr type="l" for="ch" forName="centerBox" refType="w" fact="0.05"/>
                  <dgm:constr type="t" for="ch" forName="centerBox" refType="h" fact="0.5"/>
                  <dgm:constr type="w" for="ch" forName="centerBox" refType="w" fact="0.9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else>
            </dgm:choose>
          </dgm:else>
        </dgm:choose>
      </dgm:else>
    </dgm:choose>
    <dgm:ruleLst/>
    <dgm:choose name="Name22">
      <dgm:if name="Name23" axis="root ch" ptType="all node" st="1 1" cnt="0 0" func="cnt" op="gte" val="1">
        <dgm:layoutNode name="outerBox" styleLbl="node1">
          <dgm:alg type="composite">
            <dgm:param type="horzAlign" val="none"/>
            <dgm:param type="vertAlign" val="none"/>
          </dgm:alg>
          <dgm:shape xmlns:r="http://schemas.openxmlformats.org/officeDocument/2006/relationships" r:blip="">
            <dgm:adjLst/>
          </dgm:shape>
          <dgm:presOf/>
          <dgm:choose name="Name24">
            <dgm:if name="Name25" axis="root ch" ptType="all node" st="1 1" cnt="0 0" func="cnt" op="gt" val="1">
              <dgm:choose name="Name26">
                <dgm:if name="Name27" func="var" arg="dir" op="equ" val="norm">
                  <dgm:constrLst>
                    <dgm:constr type="l" for="ch" forName="outerBoxParent"/>
                    <dgm:constr type="t" for="ch" forName="outerBoxParent"/>
                    <dgm:constr type="w" for="ch" forName="outerBoxParent" refType="w"/>
                    <dgm:constr type="h" for="ch" forName="outerBoxParent" refType="h"/>
                    <dgm:constr type="bMarg" for="ch" forName="outerBoxParent" refType="h" fact="2.2"/>
                    <dgm:constr type="l" for="ch" forName="outerBoxChildren" refType="w" fact="0.025"/>
                    <dgm:constr type="t" for="ch" forName="outerBoxChildren" refType="h" fact="0.25"/>
                    <dgm:constr type="w" for="ch" forName="outerBoxChildren" refType="w" fact="0.15"/>
                    <dgm:constr type="h" for="ch" forName="outerBoxChildren" refType="h" fact="0.7"/>
                  </dgm:constrLst>
                </dgm:if>
                <dgm:else name="Name28">
                  <dgm:constrLst>
                    <dgm:constr type="l" for="ch" forName="outerBoxParent"/>
                    <dgm:constr type="t" for="ch" forName="outerBoxParent"/>
                    <dgm:constr type="w" for="ch" forName="outerBoxParent" refType="w"/>
                    <dgm:constr type="h" for="ch" forName="outerBoxParent" refType="h"/>
                    <dgm:constr type="bMarg" for="ch" forName="outerBoxParent" refType="h" fact="2.2"/>
                    <dgm:constr type="l" for="ch" forName="outerBoxChildren" refType="w" fact="0.825"/>
                    <dgm:constr type="t" for="ch" forName="outerBoxChildren" refType="h" fact="0.25"/>
                    <dgm:constr type="w" for="ch" forName="outerBoxChildren" refType="w" fact="0.15"/>
                    <dgm:constr type="h" for="ch" forName="outerBoxChildren" refType="h" fact="0.7"/>
                  </dgm:constrLst>
                </dgm:else>
              </dgm:choose>
            </dgm:if>
            <dgm:else name="Name29">
              <dgm:constrLst>
                <dgm:constr type="l" for="ch" forName="outerBoxParent"/>
                <dgm:constr type="t" for="ch" forName="outerBoxParent"/>
                <dgm:constr type="w" for="ch" forName="outerBoxParent" refType="w"/>
                <dgm:constr type="h" for="ch" forName="outerBoxParent" refType="h"/>
                <dgm:constr type="bMarg" for="ch" forName="outerBoxParent" refType="h" fact="1.75"/>
                <dgm:constr type="l" for="ch" forName="outerBoxChildren" refType="w" fact="0.025"/>
                <dgm:constr type="t" for="ch" forName="outerBoxChildren" refType="h" fact="0.45"/>
                <dgm:constr type="w" for="ch" forName="outerBoxChildren" refType="w" fact="0.95"/>
                <dgm:constr type="h" for="ch" forName="outerBoxChildren" refType="h" fact="0.45"/>
              </dgm:constrLst>
            </dgm:else>
          </dgm:choose>
          <dgm:ruleLst/>
          <dgm:layoutNode name="outerBoxParent" styleLbl="node1">
            <dgm:alg type="tx">
              <dgm:param type="txAnchorVert" val="t"/>
              <dgm:param type="parTxLTRAlign" val="l"/>
              <dgm:param type="parTxRTLAlign" val="r"/>
            </dgm:alg>
            <dgm:shape xmlns:r="http://schemas.openxmlformats.org/officeDocument/2006/relationships" type="roundRect" r:blip="">
              <dgm:adjLst>
                <dgm:adj idx="1" val="0.085"/>
              </dgm:adjLst>
            </dgm:shape>
            <dgm:presOf axis="ch" ptType="node" cnt="1"/>
            <dgm:constrLst>
              <dgm:constr type="t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  <dgm:layoutNode name="outerBoxChildren">
            <dgm:choose name="Name30">
              <dgm:if name="Name31" axis="root ch" ptType="all node" st="1 1" cnt="0 0" func="cnt" op="gt" val="1">
                <dgm:alg type="lin">
                  <dgm:param type="linDir" val="fromT"/>
                  <dgm:param type="vertAlign" val="t"/>
                </dgm:alg>
              </dgm:if>
              <dgm:else name="Name32">
                <dgm:choose name="Name33">
                  <dgm:if name="Name34" func="var" arg="dir" op="equ" val="norm">
                    <dgm:alg type="lin">
                      <dgm:param type="horzAlign" val="l"/>
                    </dgm:alg>
                  </dgm:if>
                  <dgm:else name="Name35">
                    <dgm:alg type="lin">
                      <dgm:param type="linDir" val="fromR"/>
                      <dgm:param type="horzAlign" val="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>
              <dgm:constr type="w" for="ch" forName="oChild" refType="w"/>
              <dgm:constr type="h" for="ch" forName="oChild" refType="h"/>
            </dgm:constrLst>
            <dgm:ruleLst/>
            <dgm:forEach name="Name36" axis="ch ch" ptType="node node" st="1 1" cnt="1 0">
              <dgm:layoutNode name="oChild" styleLbl="fgAcc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forEach name="Name37" axis="followSib" ptType="sibTrans" cnt="1">
                <dgm:layoutNode name="outerSibTrans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userA"/>
                    <dgm:constr type="w" refType="userA" fact="0.015"/>
                    <dgm:constr type="h" refType="userA" fact="0.015"/>
                  </dgm:constrLst>
                  <dgm:ruleLst/>
                </dgm:layoutNode>
              </dgm:forEach>
            </dgm:forEach>
          </dgm:layoutNode>
        </dgm:layoutNode>
      </dgm:if>
      <dgm:else name="Name38"/>
    </dgm:choose>
    <dgm:choose name="Name39">
      <dgm:if name="Name40" axis="root ch" ptType="all node" st="1 1" cnt="0 0" func="cnt" op="gte" val="2">
        <dgm:layoutNode name="middleBox">
          <dgm:alg type="composite">
            <dgm:param type="horzAlign" val="none"/>
            <dgm:param type="vertAlign" val="none"/>
          </dgm:alg>
          <dgm:shape xmlns:r="http://schemas.openxmlformats.org/officeDocument/2006/relationships" r:blip="">
            <dgm:adjLst/>
          </dgm:shape>
          <dgm:presOf/>
          <dgm:choose name="Name41">
            <dgm:if name="Name42" axis="root ch" ptType="all node" st="1 1" cnt="0 0" func="cnt" op="gt" val="2">
              <dgm:choose name="Name43">
                <dgm:if name="Name44" func="var" arg="dir" op="equ" val="norm">
                  <dgm:constrLst>
                    <dgm:constr type="l" for="ch" forName="middleBoxParent"/>
                    <dgm:constr type="t" for="ch" forName="middleBoxParent"/>
                    <dgm:constr type="w" for="ch" forName="middleBoxParent" refType="w"/>
                    <dgm:constr type="h" for="ch" forName="middleBoxParent" refType="h"/>
                    <dgm:constr type="bMarg" for="ch" forName="middleBoxParent" refType="h" fact="1.8"/>
                    <dgm:constr type="l" for="ch" forName="middleBoxChildren" refType="w" fact="0.025"/>
                    <dgm:constr type="t" for="ch" forName="middleBoxChildren" refType="h" fact="0.35"/>
                    <dgm:constr type="w" for="ch" forName="middleBoxChildren" refType="w" fact="0.2"/>
                    <dgm:constr type="h" for="ch" forName="middleBoxChildren" refType="h" fact="0.575"/>
                  </dgm:constrLst>
                </dgm:if>
                <dgm:else name="Name45">
                  <dgm:constrLst>
                    <dgm:constr type="l" for="ch" forName="middleBoxParent"/>
                    <dgm:constr type="t" for="ch" forName="middleBoxParent"/>
                    <dgm:constr type="w" for="ch" forName="middleBoxParent" refType="w"/>
                    <dgm:constr type="h" for="ch" forName="middleBoxParent" refType="h"/>
                    <dgm:constr type="bMarg" for="ch" forName="middleBoxParent" refType="h" fact="1.8"/>
                    <dgm:constr type="l" for="ch" forName="middleBoxChildren" refType="w" fact="0.775"/>
                    <dgm:constr type="t" for="ch" forName="middleBoxChildren" refType="h" fact="0.35"/>
                    <dgm:constr type="w" for="ch" forName="middleBoxChildren" refType="w" fact="0.2"/>
                    <dgm:constr type="h" for="ch" forName="middleBoxChildren" refType="h" fact="0.575"/>
                  </dgm:constrLst>
                </dgm:else>
              </dgm:choose>
            </dgm:if>
            <dgm:else name="Name46">
              <dgm:constrLst>
                <dgm:constr type="l" for="ch" forName="middleBoxParent"/>
                <dgm:constr type="t" for="ch" forName="middleBoxParent"/>
                <dgm:constr type="w" for="ch" forName="middleBoxParent" refType="w"/>
                <dgm:constr type="h" for="ch" forName="middleBoxParent" refType="h"/>
                <dgm:constr type="bMarg" for="ch" forName="middleBoxParent" refType="h" fact="1.8"/>
                <dgm:constr type="l" for="ch" forName="middleBoxChildren" refType="w" fact="0.025"/>
                <dgm:constr type="t" for="ch" forName="middleBoxChildren" refType="h" fact="0.45"/>
                <dgm:constr type="w" for="ch" forName="middleBoxChildren" refType="w" fact="0.95"/>
                <dgm:constr type="h" for="ch" forName="middleBoxChildren" refType="h" fact="0.45"/>
              </dgm:constrLst>
            </dgm:else>
          </dgm:choose>
          <dgm:ruleLst/>
          <dgm:layoutNode name="middleBoxParent" styleLbl="node1">
            <dgm:alg type="tx">
              <dgm:param type="txAnchorVert" val="t"/>
              <dgm:param type="parTxLTRAlign" val="l"/>
              <dgm:param type="parTxRTLAlign" val="r"/>
            </dgm:alg>
            <dgm:shape xmlns:r="http://schemas.openxmlformats.org/officeDocument/2006/relationships" type="roundRect" r:blip="">
              <dgm:adjLst>
                <dgm:adj idx="1" val="0.105"/>
              </dgm:adjLst>
            </dgm:shape>
            <dgm:presOf axis="ch" ptType="node" st="2" cnt="1"/>
            <dgm:constrLst>
              <dgm:constr type="t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  <dgm:layoutNode name="middleBoxChildren">
            <dgm:choose name="Name47">
              <dgm:if name="Name48" axis="root ch" ptType="all node" st="1 1" cnt="0 0" func="cnt" op="gt" val="2">
                <dgm:alg type="lin">
                  <dgm:param type="linDir" val="fromT"/>
                  <dgm:param type="vertAlign" val="t"/>
                </dgm:alg>
              </dgm:if>
              <dgm:else name="Name49">
                <dgm:choose name="Name50">
                  <dgm:if name="Name51" func="var" arg="dir" op="equ" val="norm">
                    <dgm:alg type="lin">
                      <dgm:param type="horzAlign" val="l"/>
                    </dgm:alg>
                  </dgm:if>
                  <dgm:else name="Name52">
                    <dgm:alg type="lin">
                      <dgm:param type="linDir" val="fromR"/>
                      <dgm:param type="horzAlign" val="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>
              <dgm:constr type="w" for="ch" forName="mChild" refType="w"/>
              <dgm:constr type="h" for="ch" forName="mChild" refType="h"/>
            </dgm:constrLst>
            <dgm:ruleLst/>
            <dgm:forEach name="Name53" axis="ch ch" ptType="node node" st="2 1" cnt="1 0">
              <dgm:layoutNode name="mChild" styleLbl="fgAcc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forEach name="Name54" axis="followSib" ptType="sibTrans" cnt="1">
                <dgm:layoutNode name="middleSibTrans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userA"/>
                    <dgm:constr type="w" refType="userA" fact="0.015"/>
                    <dgm:constr type="h" refType="userA" fact="0.015"/>
                  </dgm:constrLst>
                  <dgm:ruleLst/>
                </dgm:layoutNode>
              </dgm:forEach>
            </dgm:forEach>
          </dgm:layoutNode>
        </dgm:layoutNode>
      </dgm:if>
      <dgm:else name="Name55"/>
    </dgm:choose>
    <dgm:choose name="Name56">
      <dgm:if name="Name57" axis="root ch" ptType="all node" st="1 1" cnt="0 0" func="cnt" op="gte" val="3">
        <dgm:layoutNode name="centerBox">
          <dgm:alg type="composite">
            <dgm:param type="horzAlign" val="none"/>
            <dgm:param type="vertAlign" val="none"/>
          </dgm:alg>
          <dgm:shape xmlns:r="http://schemas.openxmlformats.org/officeDocument/2006/relationships" r:blip="">
            <dgm:adjLst/>
          </dgm:shape>
          <dgm:presOf/>
          <dgm:choose name="Name58">
            <dgm:if name="Name59" axis="ch ch" ptType="node node" st="3 1" cnt="1 0" func="cnt" op="gt" val="0">
              <dgm:constrLst>
                <dgm:constr type="l" for="ch" forName="centerBoxParent"/>
                <dgm:constr type="t" for="ch" forName="centerBoxParent"/>
                <dgm:constr type="w" for="ch" forName="centerBoxParent" refType="w"/>
                <dgm:constr type="h" for="ch" forName="centerBoxParent" refType="h"/>
                <dgm:constr type="bMarg" for="ch" forName="centerBoxParent" refType="h" fact="1.6"/>
                <dgm:constr type="l" for="ch" forName="centerBoxChildren" refType="w" fact="0.025"/>
                <dgm:constr type="t" for="ch" forName="centerBoxChildren" refType="h" fact="0.45"/>
                <dgm:constr type="w" for="ch" forName="centerBoxChildren" refType="w" fact="0.95"/>
                <dgm:constr type="h" for="ch" forName="centerBoxChildren" refType="h" fact="0.45"/>
              </dgm:constrLst>
            </dgm:if>
            <dgm:else name="Name60">
              <dgm:constrLst>
                <dgm:constr type="l" for="ch" forName="centerBoxParent"/>
                <dgm:constr type="t" for="ch" forName="centerBoxParent"/>
                <dgm:constr type="w" for="ch" forName="centerBoxParent" refType="w"/>
                <dgm:constr type="h" for="ch" forName="centerBoxParent" refType="h"/>
              </dgm:constrLst>
            </dgm:else>
          </dgm:choose>
          <dgm:ruleLst/>
          <dgm:layoutNode name="centerBoxParent" styleLbl="node1">
            <dgm:alg type="tx">
              <dgm:param type="txAnchorVert" val="t"/>
              <dgm:param type="parTxLTRAlign" val="l"/>
              <dgm:param type="parTxRTLAlign" val="r"/>
            </dgm:alg>
            <dgm:shape xmlns:r="http://schemas.openxmlformats.org/officeDocument/2006/relationships" type="roundRect" r:blip="">
              <dgm:adjLst>
                <dgm:adj idx="1" val="0.105"/>
              </dgm:adjLst>
            </dgm:shape>
            <dgm:presOf axis="ch" ptType="node" st="3" cnt="1"/>
            <dgm:constrLst>
              <dgm:constr type="t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  <dgm:choose name="Name61">
            <dgm:if name="Name62" axis="ch ch" ptType="node node" st="3 1" cnt="1 0" func="cnt" op="gt" val="0">
              <dgm:layoutNode name="centerBoxChildren">
                <dgm:choose name="Name63">
                  <dgm:if name="Name64" func="var" arg="dir" op="equ" val="norm">
                    <dgm:alg type="lin">
                      <dgm:param type="horzAlign" val="l"/>
                    </dgm:alg>
                  </dgm:if>
                  <dgm:else name="Name65">
                    <dgm:alg type="lin">
                      <dgm:param type="linDir" val="fromR"/>
                      <dgm:param type="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w" for="ch" forName="cChild" refType="w"/>
                  <dgm:constr type="h" for="ch" forName="cChild" refType="h"/>
                </dgm:constrLst>
                <dgm:ruleLst/>
                <dgm:forEach name="Name66" axis="ch ch" ptType="node node" st="3 1" cnt="1 0">
                  <dgm:layoutNode name="cChild" styleLbl="fgAcc1">
                    <dgm:varLst>
                      <dgm:bulletEnabled val="1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05"/>
                      </dgm:adjLst>
                    </dgm:shape>
                    <dgm:presOf axis="desOrSelf" ptType="node"/>
                    <dgm:constrLst>
                      <dgm:constr type="tMarg" refType="primFontSz" fact="0.3"/>
                      <dgm:constr type="bMarg" refType="primFontSz" fact="0.3"/>
                      <dgm:constr type="lMarg" refType="primFontSz" fact="0.3"/>
                      <dgm:constr type="rMarg" refType="primFontSz" fact="0.3"/>
                    </dgm:constrLst>
                    <dgm:ruleLst>
                      <dgm:rule type="primFontSz" val="5" fact="NaN" max="NaN"/>
                    </dgm:ruleLst>
                  </dgm:layoutNode>
                  <dgm:forEach name="Name67" axis="followSib" ptType="sibTrans" cnt="1">
                    <dgm:layoutNode name="centerSibTrans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  <dgm:constrLst>
                        <dgm:constr type="userA"/>
                        <dgm:constr type="w" refType="userA" fact="0.015"/>
                        <dgm:constr type="h" refType="userA" fact="0.015"/>
                      </dgm:constrLst>
                      <dgm:ruleLst/>
                    </dgm:layoutNode>
                  </dgm:forEach>
                </dgm:forEach>
              </dgm:layoutNode>
            </dgm:if>
            <dgm:else name="Name68"/>
          </dgm:choose>
        </dgm:layoutNode>
      </dgm:if>
      <dgm:else name="Name69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53609-7BE7-1D4C-BECE-3EB4C5E49A7A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56DA6-5231-ED46-A200-BC26A167C644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53609-7BE7-1D4C-BECE-3EB4C5E49A7A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56DA6-5231-ED46-A200-BC26A167C644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53609-7BE7-1D4C-BECE-3EB4C5E49A7A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56DA6-5231-ED46-A200-BC26A167C644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53609-7BE7-1D4C-BECE-3EB4C5E49A7A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56DA6-5231-ED46-A200-BC26A167C644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53609-7BE7-1D4C-BECE-3EB4C5E49A7A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56DA6-5231-ED46-A200-BC26A167C644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53609-7BE7-1D4C-BECE-3EB4C5E49A7A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56DA6-5231-ED46-A200-BC26A167C644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53609-7BE7-1D4C-BECE-3EB4C5E49A7A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56DA6-5231-ED46-A200-BC26A167C644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53609-7BE7-1D4C-BECE-3EB4C5E49A7A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56DA6-5231-ED46-A200-BC26A167C644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53609-7BE7-1D4C-BECE-3EB4C5E49A7A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56DA6-5231-ED46-A200-BC26A167C644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53609-7BE7-1D4C-BECE-3EB4C5E49A7A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56DA6-5231-ED46-A200-BC26A167C644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53609-7BE7-1D4C-BECE-3EB4C5E49A7A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56DA6-5231-ED46-A200-BC26A167C644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953609-7BE7-1D4C-BECE-3EB4C5E49A7A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F56DA6-5231-ED46-A200-BC26A167C644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7" name="TextBox 6"/>
          <p:cNvSpPr txBox="1"/>
          <p:nvPr userDrawn="1"/>
        </p:nvSpPr>
        <p:spPr>
          <a:xfrm>
            <a:off x="8709611" y="4091643"/>
            <a:ext cx="461665" cy="278450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l"/>
            <a:r>
              <a:rPr lang="en-US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unstler Script" pitchFamily="66" charset="0"/>
              </a:rPr>
              <a:t>by Bodauova A</a:t>
            </a:r>
            <a:endParaRPr lang="ru-RU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png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46861" y="1539066"/>
            <a:ext cx="8087539" cy="3246294"/>
          </a:xfrm>
        </p:spPr>
        <p:txBody>
          <a:bodyPr>
            <a:noAutofit/>
          </a:bodyPr>
          <a:lstStyle/>
          <a:p>
            <a:r>
              <a:rPr lang="ru-RU" sz="48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12. ШУМ И ШУМОВОЕ ЗАГРЯЗНЕНИЕ</a:t>
            </a:r>
          </a:p>
        </p:txBody>
      </p:sp>
      <p:graphicFrame>
        <p:nvGraphicFramePr>
          <p:cNvPr id="5" name="Object 5"/>
          <p:cNvGraphicFramePr>
            <a:graphicFrameLocks noChangeAspect="1"/>
          </p:cNvGraphicFramePr>
          <p:nvPr/>
        </p:nvGraphicFramePr>
        <p:xfrm>
          <a:off x="179512" y="5805264"/>
          <a:ext cx="762000" cy="923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CorelDRAW" r:id="rId3" imgW="1737899" imgH="2127420" progId="CorelDraw.Graphic.16">
                  <p:embed/>
                </p:oleObj>
              </mc:Choice>
              <mc:Fallback>
                <p:oleObj name="CorelDRAW" r:id="rId3" imgW="1737899" imgH="2127420" progId="CorelDraw.Graphic.16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512" y="5805264"/>
                        <a:ext cx="762000" cy="923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763688" y="6021288"/>
            <a:ext cx="7200800" cy="6906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kk-KZ" sz="1400" dirty="0">
                <a:latin typeface="Times New Roman" pitchFamily="18" charset="0"/>
                <a:cs typeface="Times New Roman" pitchFamily="18" charset="0"/>
              </a:rPr>
              <a:t>ОФ “Центр “Содействие устойчивому развитию”</a:t>
            </a:r>
          </a:p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kk-KZ" sz="1400" dirty="0">
                <a:latin typeface="Times New Roman" pitchFamily="18" charset="0"/>
                <a:cs typeface="Times New Roman" pitchFamily="18" charset="0"/>
              </a:rPr>
              <a:t>ГУ “Управление природных ресурсов и регулирования природопользования акимата Мангистауской области”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5616" y="5949280"/>
            <a:ext cx="576064" cy="739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одзаголовок 2"/>
          <p:cNvSpPr txBox="1">
            <a:spLocks/>
          </p:cNvSpPr>
          <p:nvPr/>
        </p:nvSpPr>
        <p:spPr>
          <a:xfrm>
            <a:off x="179512" y="332656"/>
            <a:ext cx="8640960" cy="8152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algn="ctr" defTabSz="914400">
              <a:spcBef>
                <a:spcPct val="20000"/>
              </a:spcBef>
              <a:defRPr/>
            </a:pPr>
            <a:r>
              <a:rPr lang="kk-KZ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Демонстрационный материал к учебно-методическому пособию </a:t>
            </a:r>
          </a:p>
          <a:p>
            <a:pPr lvl="0" algn="ctr" defTabSz="914400">
              <a:spcBef>
                <a:spcPct val="20000"/>
              </a:spcBef>
              <a:defRPr/>
            </a:pPr>
            <a:r>
              <a:rPr lang="ru-RU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для средних классов средней школы</a:t>
            </a:r>
            <a:r>
              <a:rPr lang="kk-KZ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“Экология окружающий среды”</a:t>
            </a:r>
            <a:endParaRPr lang="ru-RU" sz="20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90880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3"/>
          <p:cNvGraphicFramePr>
            <a:graphicFrameLocks/>
          </p:cNvGraphicFramePr>
          <p:nvPr/>
        </p:nvGraphicFramePr>
        <p:xfrm>
          <a:off x="172720" y="193040"/>
          <a:ext cx="8818880" cy="64750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Схема 11"/>
          <p:cNvGraphicFramePr/>
          <p:nvPr/>
        </p:nvGraphicFramePr>
        <p:xfrm>
          <a:off x="436098" y="580838"/>
          <a:ext cx="8229600" cy="58762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32210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55876"/>
          </a:xfrm>
        </p:spPr>
        <p:txBody>
          <a:bodyPr>
            <a:normAutofit/>
          </a:bodyPr>
          <a:lstStyle/>
          <a:p>
            <a: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Чем опасен шум и шумовое загрязнение?</a:t>
            </a:r>
          </a:p>
        </p:txBody>
      </p:sp>
      <p:sp>
        <p:nvSpPr>
          <p:cNvPr id="4098" name="AutoShape 2"/>
          <p:cNvSpPr>
            <a:spLocks noChangeArrowheads="1"/>
          </p:cNvSpPr>
          <p:nvPr/>
        </p:nvSpPr>
        <p:spPr bwMode="auto">
          <a:xfrm>
            <a:off x="457199" y="1306286"/>
            <a:ext cx="8440057" cy="5123543"/>
          </a:xfrm>
          <a:prstGeom prst="verticalScroll">
            <a:avLst>
              <a:gd name="adj" fmla="val 12500"/>
            </a:avLst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Сильный продолжительный и особенно постоянный шум – скрытый и опасный враг человека и многих живых существ.</a:t>
            </a:r>
            <a:endParaRPr kumimoji="0" lang="ru-RU" sz="2200" b="0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По данным австрийских исследователей, «шумовое загрязнение», характерное сейчас для больших городов, сокращает продолжительность жизни их жителей на 10-12 лет. Для сравнения, та же статистика утверждает, что курение табака сокращает жизнь человека в среднем на 6-8 лет. Отсюда легко сделать вывод, что негативное влияние на человека от шума мегаполиса на 36% более значимо, чем от курения табака.</a:t>
            </a:r>
            <a:endParaRPr kumimoji="0" lang="ru-RU" sz="2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75558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7625" y="0"/>
            <a:ext cx="8496886" cy="998806"/>
          </a:xfrm>
        </p:spPr>
        <p:txBody>
          <a:bodyPr>
            <a:noAutofit/>
          </a:bodyPr>
          <a:lstStyle/>
          <a:p>
            <a:pPr algn="ctr"/>
            <a:r>
              <a:rPr lang="ru-RU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Определите, во сколько раз уровень шума на дискотеке больше гигиенической нормы, которая составляет 40 дБ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29835578"/>
              </p:ext>
            </p:extLst>
          </p:nvPr>
        </p:nvGraphicFramePr>
        <p:xfrm>
          <a:off x="157656" y="998808"/>
          <a:ext cx="8868104" cy="5627075"/>
        </p:xfrm>
        <a:graphic>
          <a:graphicData uri="http://schemas.openxmlformats.org/drawingml/2006/table">
            <a:tbl>
              <a:tblPr firstRow="1" firstCol="1" bandRow="1">
                <a:tableStyleId>{5DA37D80-6434-44D0-A028-1B22A696006F}</a:tableStyleId>
              </a:tblPr>
              <a:tblGrid>
                <a:gridCol w="38229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884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5665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0368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Источники шума</a:t>
                      </a:r>
                      <a:endParaRPr lang="ru-RU" sz="16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36681" marR="3668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Уровень шума, дБ</a:t>
                      </a:r>
                      <a:endParaRPr lang="ru-RU" sz="16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36681" marR="3668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Реакция организма на длительное воздействие шума</a:t>
                      </a:r>
                      <a:endParaRPr lang="ru-RU" sz="16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36681" marR="36681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183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Шум листвы, прибоя</a:t>
                      </a:r>
                      <a:endParaRPr lang="ru-RU" sz="16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36681" marR="3668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endParaRPr lang="ru-RU" sz="16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36681" marR="3668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Успокаивающая</a:t>
                      </a:r>
                      <a:endParaRPr lang="ru-RU" sz="16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36681" marR="36681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745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Средней силы звуки в квартире, классе</a:t>
                      </a:r>
                      <a:endParaRPr lang="ru-RU" sz="16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36681" marR="3668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40</a:t>
                      </a:r>
                      <a:endParaRPr lang="ru-RU" sz="16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36681" marR="3668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Гигиеническая норма</a:t>
                      </a:r>
                      <a:endParaRPr lang="ru-RU" sz="16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36681" marR="36681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8855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Внутри здания, расположенного на крупной магистрали</a:t>
                      </a:r>
                      <a:endParaRPr lang="ru-RU" sz="16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36681" marR="3668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60</a:t>
                      </a:r>
                      <a:endParaRPr lang="ru-RU" sz="16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36681" marR="36681" marT="0" marB="0" anchor="ctr"/>
                </a:tc>
                <a:tc row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Появляется чувство раздражения, утомляемость, головная боль</a:t>
                      </a:r>
                      <a:endParaRPr lang="ru-RU" sz="16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36681" marR="36681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183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Телевизор</a:t>
                      </a:r>
                      <a:endParaRPr lang="ru-RU" sz="16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36681" marR="3668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70</a:t>
                      </a:r>
                      <a:endParaRPr lang="ru-RU" sz="16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36681" marR="36681" marT="0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183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Поезд метро</a:t>
                      </a:r>
                      <a:endParaRPr lang="ru-RU" sz="16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36681" marR="3668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80</a:t>
                      </a:r>
                      <a:endParaRPr lang="ru-RU" sz="16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36681" marR="36681" marT="0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183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Мотоцикл</a:t>
                      </a:r>
                      <a:endParaRPr lang="ru-RU" sz="16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36681" marR="3668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90</a:t>
                      </a:r>
                      <a:endParaRPr lang="ru-RU" sz="16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36681" marR="36681" marT="0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183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Дизельный грузовик</a:t>
                      </a:r>
                      <a:endParaRPr lang="ru-RU" sz="16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36681" marR="3668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90</a:t>
                      </a:r>
                      <a:endParaRPr lang="ru-RU" sz="16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36681" marR="36681" marT="0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8855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Летящий на высоте 300м реактивный самолет</a:t>
                      </a:r>
                      <a:endParaRPr lang="ru-RU" sz="16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36681" marR="3668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</a:t>
                      </a:r>
                      <a:endParaRPr lang="ru-RU" sz="16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36681" marR="36681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Постепенное ослабление слуха, угнетенность, возбужденность, агрессивность, язвенная болезнь, гипертония</a:t>
                      </a:r>
                      <a:endParaRPr lang="ru-RU" sz="16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36681" marR="36681" marT="0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74369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Шум на текстильной фабрике</a:t>
                      </a:r>
                      <a:endParaRPr lang="ru-RU" sz="16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36681" marR="3668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110</a:t>
                      </a:r>
                      <a:endParaRPr lang="ru-RU" sz="16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36681" marR="36681" marT="0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0183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Отбойный молоток</a:t>
                      </a:r>
                      <a:endParaRPr lang="ru-RU" sz="16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36681" marR="3668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120</a:t>
                      </a:r>
                      <a:endParaRPr lang="ru-RU" sz="16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36681" marR="36681" marT="0" marB="0" anchor="ctr"/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Вызывает шумовое опьянение наподобие алкогольного, нарушается сон и психическое здоровье, появляется глухота</a:t>
                      </a:r>
                      <a:endParaRPr lang="ru-RU" sz="16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36681" marR="36681" marT="0" marB="0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58855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Реактивный двигатель при взлете, на расстоянии 25 м</a:t>
                      </a:r>
                      <a:endParaRPr lang="ru-RU" sz="16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36681" marR="3668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ru-RU" sz="16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36681" marR="36681" marT="0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556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 дискотеке</a:t>
                      </a:r>
                      <a:endParaRPr lang="ru-RU" sz="16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36681" marR="3668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175</a:t>
                      </a:r>
                      <a:endParaRPr lang="ru-RU" sz="16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36681" marR="36681" marT="0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221674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49251"/>
          </a:xfrm>
        </p:spPr>
        <p:txBody>
          <a:bodyPr>
            <a:noAutofit/>
          </a:bodyPr>
          <a:lstStyle/>
          <a:p>
            <a: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Как можно защититься от шумового загрязнения?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57200" y="1589649"/>
            <a:ext cx="8475785" cy="337113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Снижение городского шума может быть достигнуто в первую очередь за счёт 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УМЕНЬШЕНИЯ ШУМА, ПРОИЗВОДИМОГО ТРАНСПОРТНЫМИ СРЕДСТВАМИ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Второй и  самый лучший способ поглощения шума – это увеличение зеленой зоны. Зеленые растения поглощают шум, на 20% снижают падающую на них звуковую энергию. Этому способствует различная ориентация листовых пластинок, эластичность  колебания листьев</a:t>
            </a:r>
          </a:p>
        </p:txBody>
      </p:sp>
      <p:graphicFrame>
        <p:nvGraphicFramePr>
          <p:cNvPr id="9" name="Схема 8"/>
          <p:cNvGraphicFramePr/>
          <p:nvPr/>
        </p:nvGraphicFramePr>
        <p:xfrm>
          <a:off x="675249" y="5315802"/>
          <a:ext cx="8011551" cy="13100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611833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 descr="http://rpod.ru/personal/pictures/00/00/00/61/56/000000011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65034" y="0"/>
            <a:ext cx="2278966" cy="15615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457199" y="309488"/>
          <a:ext cx="8461717" cy="63585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1622537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0504" y="742230"/>
            <a:ext cx="5078437" cy="935184"/>
          </a:xfrm>
        </p:spPr>
        <p:txBody>
          <a:bodyPr>
            <a:normAutofit/>
          </a:bodyPr>
          <a:lstStyle/>
          <a:p>
            <a:r>
              <a:rPr lang="ru-RU" sz="3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Домашнее задание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72196" y="2278966"/>
            <a:ext cx="4417255" cy="2321169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Перечислите основные источники шумового загрязнения вашего региона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172</TotalTime>
  <Words>514</Words>
  <Application>Microsoft Office PowerPoint</Application>
  <PresentationFormat>Экран (4:3)</PresentationFormat>
  <Paragraphs>58</Paragraphs>
  <Slides>8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4" baseType="lpstr">
      <vt:lpstr>Arial</vt:lpstr>
      <vt:lpstr>Calibri</vt:lpstr>
      <vt:lpstr>Kunstler Script</vt:lpstr>
      <vt:lpstr>Times New Roman</vt:lpstr>
      <vt:lpstr>Тема Office</vt:lpstr>
      <vt:lpstr>CorelDRAW</vt:lpstr>
      <vt:lpstr>12. ШУМ И ШУМОВОЕ ЗАГРЯЗНЕНИЕ</vt:lpstr>
      <vt:lpstr>Презентация PowerPoint</vt:lpstr>
      <vt:lpstr>Презентация PowerPoint</vt:lpstr>
      <vt:lpstr>Чем опасен шум и шумовое загрязнение?</vt:lpstr>
      <vt:lpstr>Определите, во сколько раз уровень шума на дискотеке больше гигиенической нормы, которая составляет 40 дБ</vt:lpstr>
      <vt:lpstr>Как можно защититься от шумового загрязнения?</vt:lpstr>
      <vt:lpstr>Презентация PowerPoint</vt:lpstr>
      <vt:lpstr>Домашнее задание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Шум и шумовое загрязнение</dc:title>
  <dc:creator>Тимур Мустафин</dc:creator>
  <cp:lastModifiedBy>Пользователь</cp:lastModifiedBy>
  <cp:revision>19</cp:revision>
  <dcterms:created xsi:type="dcterms:W3CDTF">2016-04-20T07:39:00Z</dcterms:created>
  <dcterms:modified xsi:type="dcterms:W3CDTF">2020-11-04T05:39:34Z</dcterms:modified>
</cp:coreProperties>
</file>