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61" r:id="rId2"/>
    <p:sldId id="262" r:id="rId3"/>
    <p:sldId id="263" r:id="rId4"/>
    <p:sldId id="266" r:id="rId5"/>
    <p:sldId id="267" r:id="rId6"/>
    <p:sldId id="268" r:id="rId7"/>
    <p:sldId id="270" r:id="rId8"/>
    <p:sldId id="269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8"/>
  </p:normalViewPr>
  <p:slideViewPr>
    <p:cSldViewPr snapToGrid="0" snapToObjects="1">
      <p:cViewPr varScale="1">
        <p:scale>
          <a:sx n="105" d="100"/>
          <a:sy n="105" d="100"/>
        </p:scale>
        <p:origin x="171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7ABEA3-C860-4611-B8D2-84A5F9A500D3}" type="doc">
      <dgm:prSet loTypeId="urn:microsoft.com/office/officeart/2005/8/layout/hList9" loCatId="list" qsTypeId="urn:microsoft.com/office/officeart/2005/8/quickstyle/simple3" qsCatId="simple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41FE6779-6F38-43B9-8AEF-ACB1F236F422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Синтетические моющие средства </a:t>
          </a:r>
        </a:p>
      </dgm:t>
    </dgm:pt>
    <dgm:pt modelId="{5575A363-9428-4859-B496-EC72EF6567AC}" type="parTrans" cxnId="{B1B7C81C-85E5-46D9-BEBD-7451B5C049A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D5736AB-8760-409E-94AC-760B925F30FF}" type="sibTrans" cxnId="{B1B7C81C-85E5-46D9-BEBD-7451B5C049A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CF0A90E-1BF2-4656-A72F-A4F8D36A4065}">
      <dgm:prSet custT="1"/>
      <dgm:spPr/>
      <dgm:t>
        <a:bodyPr/>
        <a:lstStyle/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Один из самых серьезных загрязнителей воды и почвы</a:t>
          </a:r>
        </a:p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Производятся на основе нефтепродуктов, жиров и ряда других компонентов в ходе сложных химических превращений на специальном производстве. </a:t>
          </a:r>
        </a:p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На сегодняшний день ежегодно выпускаются СОТНИ ТЫСЯЧ ТОНН разнообразных товаров. И никто не задумывается об их влияние на окружающую среду.</a:t>
          </a:r>
        </a:p>
      </dgm:t>
    </dgm:pt>
    <dgm:pt modelId="{F791116C-9489-4726-9BF1-6DB6EFA1479A}" type="parTrans" cxnId="{6F552A72-4149-4BF7-871E-F0065EE9B10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414CD4F-4144-409C-B450-8C5A10CF464A}" type="sibTrans" cxnId="{6F552A72-4149-4BF7-871E-F0065EE9B10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01E7009-E92D-4F63-8038-150F42C11BC4}" type="pres">
      <dgm:prSet presAssocID="{BA7ABEA3-C860-4611-B8D2-84A5F9A500D3}" presName="list" presStyleCnt="0">
        <dgm:presLayoutVars>
          <dgm:dir/>
          <dgm:animLvl val="lvl"/>
        </dgm:presLayoutVars>
      </dgm:prSet>
      <dgm:spPr/>
    </dgm:pt>
    <dgm:pt modelId="{2CA0F309-DF54-42AE-9545-7FE188E32078}" type="pres">
      <dgm:prSet presAssocID="{41FE6779-6F38-43B9-8AEF-ACB1F236F422}" presName="posSpace" presStyleCnt="0"/>
      <dgm:spPr/>
    </dgm:pt>
    <dgm:pt modelId="{011DD5F4-61EA-429C-B2DC-89228CDA5AE1}" type="pres">
      <dgm:prSet presAssocID="{41FE6779-6F38-43B9-8AEF-ACB1F236F422}" presName="vertFlow" presStyleCnt="0"/>
      <dgm:spPr/>
    </dgm:pt>
    <dgm:pt modelId="{244B643B-C05D-4165-968B-8A603CB74B6F}" type="pres">
      <dgm:prSet presAssocID="{41FE6779-6F38-43B9-8AEF-ACB1F236F422}" presName="topSpace" presStyleCnt="0"/>
      <dgm:spPr/>
    </dgm:pt>
    <dgm:pt modelId="{6C703620-B75C-4B8F-A41A-DCF4DBD51131}" type="pres">
      <dgm:prSet presAssocID="{41FE6779-6F38-43B9-8AEF-ACB1F236F422}" presName="firstComp" presStyleCnt="0"/>
      <dgm:spPr/>
    </dgm:pt>
    <dgm:pt modelId="{DADC578C-5D7D-443D-BCAA-30B9C8B3C7A8}" type="pres">
      <dgm:prSet presAssocID="{41FE6779-6F38-43B9-8AEF-ACB1F236F422}" presName="firstChild" presStyleLbl="bgAccFollowNode1" presStyleIdx="0" presStyleCnt="1" custScaleX="130048" custScaleY="159797" custLinFactNeighborX="2489" custLinFactNeighborY="16434"/>
      <dgm:spPr/>
    </dgm:pt>
    <dgm:pt modelId="{0424C287-9CFB-487E-927F-41A554A3F22D}" type="pres">
      <dgm:prSet presAssocID="{41FE6779-6F38-43B9-8AEF-ACB1F236F422}" presName="firstChildTx" presStyleLbl="bgAccFollowNode1" presStyleIdx="0" presStyleCnt="1">
        <dgm:presLayoutVars>
          <dgm:bulletEnabled val="1"/>
        </dgm:presLayoutVars>
      </dgm:prSet>
      <dgm:spPr/>
    </dgm:pt>
    <dgm:pt modelId="{E68B1FC7-F47D-4968-9732-EE9E1739E710}" type="pres">
      <dgm:prSet presAssocID="{41FE6779-6F38-43B9-8AEF-ACB1F236F422}" presName="negSpace" presStyleCnt="0"/>
      <dgm:spPr/>
    </dgm:pt>
    <dgm:pt modelId="{09A6DF93-B746-4ECE-A3B7-CF3CA5924CCE}" type="pres">
      <dgm:prSet presAssocID="{41FE6779-6F38-43B9-8AEF-ACB1F236F422}" presName="circle" presStyleLbl="node1" presStyleIdx="0" presStyleCnt="1" custScaleX="144084" custScaleY="65936" custLinFactNeighborX="-24759" custLinFactNeighborY="-16030"/>
      <dgm:spPr>
        <a:prstGeom prst="rightArrow">
          <a:avLst/>
        </a:prstGeom>
      </dgm:spPr>
    </dgm:pt>
  </dgm:ptLst>
  <dgm:cxnLst>
    <dgm:cxn modelId="{B1B7C81C-85E5-46D9-BEBD-7451B5C049AA}" srcId="{BA7ABEA3-C860-4611-B8D2-84A5F9A500D3}" destId="{41FE6779-6F38-43B9-8AEF-ACB1F236F422}" srcOrd="0" destOrd="0" parTransId="{5575A363-9428-4859-B496-EC72EF6567AC}" sibTransId="{5D5736AB-8760-409E-94AC-760B925F30FF}"/>
    <dgm:cxn modelId="{C10F5A2C-1668-421A-A811-945F542ED2BB}" type="presOf" srcId="{6CF0A90E-1BF2-4656-A72F-A4F8D36A4065}" destId="{0424C287-9CFB-487E-927F-41A554A3F22D}" srcOrd="1" destOrd="0" presId="urn:microsoft.com/office/officeart/2005/8/layout/hList9"/>
    <dgm:cxn modelId="{6F552A72-4149-4BF7-871E-F0065EE9B103}" srcId="{41FE6779-6F38-43B9-8AEF-ACB1F236F422}" destId="{6CF0A90E-1BF2-4656-A72F-A4F8D36A4065}" srcOrd="0" destOrd="0" parTransId="{F791116C-9489-4726-9BF1-6DB6EFA1479A}" sibTransId="{B414CD4F-4144-409C-B450-8C5A10CF464A}"/>
    <dgm:cxn modelId="{6678E972-6E1A-4241-A0E8-3F2D361D54C4}" type="presOf" srcId="{6CF0A90E-1BF2-4656-A72F-A4F8D36A4065}" destId="{DADC578C-5D7D-443D-BCAA-30B9C8B3C7A8}" srcOrd="0" destOrd="0" presId="urn:microsoft.com/office/officeart/2005/8/layout/hList9"/>
    <dgm:cxn modelId="{E84FF9D7-98BB-434E-9F11-246E0A437BE4}" type="presOf" srcId="{BA7ABEA3-C860-4611-B8D2-84A5F9A500D3}" destId="{401E7009-E92D-4F63-8038-150F42C11BC4}" srcOrd="0" destOrd="0" presId="urn:microsoft.com/office/officeart/2005/8/layout/hList9"/>
    <dgm:cxn modelId="{171673D8-CB41-4B51-B8AD-B790C64E5E0E}" type="presOf" srcId="{41FE6779-6F38-43B9-8AEF-ACB1F236F422}" destId="{09A6DF93-B746-4ECE-A3B7-CF3CA5924CCE}" srcOrd="0" destOrd="0" presId="urn:microsoft.com/office/officeart/2005/8/layout/hList9"/>
    <dgm:cxn modelId="{A11895F1-9DBF-4D28-B9AB-02CDD58DC81D}" type="presParOf" srcId="{401E7009-E92D-4F63-8038-150F42C11BC4}" destId="{2CA0F309-DF54-42AE-9545-7FE188E32078}" srcOrd="0" destOrd="0" presId="urn:microsoft.com/office/officeart/2005/8/layout/hList9"/>
    <dgm:cxn modelId="{140D05EF-0B56-446B-901F-EFF4294DC229}" type="presParOf" srcId="{401E7009-E92D-4F63-8038-150F42C11BC4}" destId="{011DD5F4-61EA-429C-B2DC-89228CDA5AE1}" srcOrd="1" destOrd="0" presId="urn:microsoft.com/office/officeart/2005/8/layout/hList9"/>
    <dgm:cxn modelId="{5A1966B8-537D-45CA-81CB-C4B04FB483F3}" type="presParOf" srcId="{011DD5F4-61EA-429C-B2DC-89228CDA5AE1}" destId="{244B643B-C05D-4165-968B-8A603CB74B6F}" srcOrd="0" destOrd="0" presId="urn:microsoft.com/office/officeart/2005/8/layout/hList9"/>
    <dgm:cxn modelId="{F2B14162-17F8-4267-BB9B-4FF80C8937DF}" type="presParOf" srcId="{011DD5F4-61EA-429C-B2DC-89228CDA5AE1}" destId="{6C703620-B75C-4B8F-A41A-DCF4DBD51131}" srcOrd="1" destOrd="0" presId="urn:microsoft.com/office/officeart/2005/8/layout/hList9"/>
    <dgm:cxn modelId="{51E3983E-5B6F-4BD7-861E-1494B8E8BC31}" type="presParOf" srcId="{6C703620-B75C-4B8F-A41A-DCF4DBD51131}" destId="{DADC578C-5D7D-443D-BCAA-30B9C8B3C7A8}" srcOrd="0" destOrd="0" presId="urn:microsoft.com/office/officeart/2005/8/layout/hList9"/>
    <dgm:cxn modelId="{0D1AD93D-9A50-4EFC-B37C-BE6C7E8C1778}" type="presParOf" srcId="{6C703620-B75C-4B8F-A41A-DCF4DBD51131}" destId="{0424C287-9CFB-487E-927F-41A554A3F22D}" srcOrd="1" destOrd="0" presId="urn:microsoft.com/office/officeart/2005/8/layout/hList9"/>
    <dgm:cxn modelId="{B44A29E7-80A8-4120-BA95-2AD86337703C}" type="presParOf" srcId="{401E7009-E92D-4F63-8038-150F42C11BC4}" destId="{E68B1FC7-F47D-4968-9732-EE9E1739E710}" srcOrd="2" destOrd="0" presId="urn:microsoft.com/office/officeart/2005/8/layout/hList9"/>
    <dgm:cxn modelId="{F4B96FA1-0E9C-49D7-8F28-D53783BC0A8E}" type="presParOf" srcId="{401E7009-E92D-4F63-8038-150F42C11BC4}" destId="{09A6DF93-B746-4ECE-A3B7-CF3CA5924CCE}" srcOrd="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D35AA58-3BBC-422E-B575-B20C316215E0}" type="doc">
      <dgm:prSet loTypeId="urn:microsoft.com/office/officeart/2005/8/layout/vProcess5" loCatId="process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7078A8F0-618A-43C8-94F1-BF5DD7449AAB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Составьте список предметов бытовой химии, которые вы используете дома</a:t>
          </a:r>
        </a:p>
      </dgm:t>
    </dgm:pt>
    <dgm:pt modelId="{F10A024C-C2E2-4F93-9FFB-B30A9B82FF4A}" type="parTrans" cxnId="{ED97EACF-7496-4B5E-8FC0-CCAC97D66E0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42BACFC-4EE0-403C-844C-213A0272884B}" type="sibTrans" cxnId="{ED97EACF-7496-4B5E-8FC0-CCAC97D66E0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0CFB187-2F24-426D-B73A-332F78A5C8BB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А теперь определите место предметов бытовой химии в жизни человека, их применение, необходимость этих вещей </a:t>
          </a:r>
        </a:p>
      </dgm:t>
    </dgm:pt>
    <dgm:pt modelId="{3759B0BC-49ED-493D-AF36-6A355154F1C9}" type="parTrans" cxnId="{6B577F22-0ED7-4AB7-9EAC-97EFB6D228C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6AD99C5-FE8C-4E88-9AA1-3D0BEAFAAB3D}" type="sibTrans" cxnId="{6B577F22-0ED7-4AB7-9EAC-97EFB6D228C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2B65EF2-881A-4847-9C15-AF56A18B49F0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Заполните таблицу из 2 столбиков: 1 – польза, 2 – вред от использования предметов бытовой химии</a:t>
          </a:r>
        </a:p>
      </dgm:t>
    </dgm:pt>
    <dgm:pt modelId="{EC960DA4-4F8F-447C-981A-01DC6F824A63}" type="parTrans" cxnId="{23F5B4CF-1398-4282-82F0-B8A7B62F013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2E09320-1D31-4ED3-8A96-7B4B2973A0DB}" type="sibTrans" cxnId="{23F5B4CF-1398-4282-82F0-B8A7B62F013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84F53B5-2D79-4EE1-BE6B-D009389B31F6}" type="pres">
      <dgm:prSet presAssocID="{3D35AA58-3BBC-422E-B575-B20C316215E0}" presName="outerComposite" presStyleCnt="0">
        <dgm:presLayoutVars>
          <dgm:chMax val="5"/>
          <dgm:dir/>
          <dgm:resizeHandles val="exact"/>
        </dgm:presLayoutVars>
      </dgm:prSet>
      <dgm:spPr/>
    </dgm:pt>
    <dgm:pt modelId="{182C818B-6ADC-4E72-9F20-E644BDABEB9C}" type="pres">
      <dgm:prSet presAssocID="{3D35AA58-3BBC-422E-B575-B20C316215E0}" presName="dummyMaxCanvas" presStyleCnt="0">
        <dgm:presLayoutVars/>
      </dgm:prSet>
      <dgm:spPr/>
    </dgm:pt>
    <dgm:pt modelId="{5E671ACC-1510-400E-98CD-05EF653B57A7}" type="pres">
      <dgm:prSet presAssocID="{3D35AA58-3BBC-422E-B575-B20C316215E0}" presName="ThreeNodes_1" presStyleLbl="node1" presStyleIdx="0" presStyleCnt="3">
        <dgm:presLayoutVars>
          <dgm:bulletEnabled val="1"/>
        </dgm:presLayoutVars>
      </dgm:prSet>
      <dgm:spPr/>
    </dgm:pt>
    <dgm:pt modelId="{BFEAFB20-B9F5-4D64-9906-B24118A0A45D}" type="pres">
      <dgm:prSet presAssocID="{3D35AA58-3BBC-422E-B575-B20C316215E0}" presName="ThreeNodes_2" presStyleLbl="node1" presStyleIdx="1" presStyleCnt="3">
        <dgm:presLayoutVars>
          <dgm:bulletEnabled val="1"/>
        </dgm:presLayoutVars>
      </dgm:prSet>
      <dgm:spPr/>
    </dgm:pt>
    <dgm:pt modelId="{BF4A7C10-A31A-4D4A-AFDD-81C3231926A3}" type="pres">
      <dgm:prSet presAssocID="{3D35AA58-3BBC-422E-B575-B20C316215E0}" presName="ThreeNodes_3" presStyleLbl="node1" presStyleIdx="2" presStyleCnt="3">
        <dgm:presLayoutVars>
          <dgm:bulletEnabled val="1"/>
        </dgm:presLayoutVars>
      </dgm:prSet>
      <dgm:spPr/>
    </dgm:pt>
    <dgm:pt modelId="{EE3EA744-86F5-49B7-A67C-0F6C931B6D2A}" type="pres">
      <dgm:prSet presAssocID="{3D35AA58-3BBC-422E-B575-B20C316215E0}" presName="ThreeConn_1-2" presStyleLbl="fgAccFollowNode1" presStyleIdx="0" presStyleCnt="2">
        <dgm:presLayoutVars>
          <dgm:bulletEnabled val="1"/>
        </dgm:presLayoutVars>
      </dgm:prSet>
      <dgm:spPr/>
    </dgm:pt>
    <dgm:pt modelId="{889925F8-47D8-4D35-823A-CC9FF539C150}" type="pres">
      <dgm:prSet presAssocID="{3D35AA58-3BBC-422E-B575-B20C316215E0}" presName="ThreeConn_2-3" presStyleLbl="fgAccFollowNode1" presStyleIdx="1" presStyleCnt="2">
        <dgm:presLayoutVars>
          <dgm:bulletEnabled val="1"/>
        </dgm:presLayoutVars>
      </dgm:prSet>
      <dgm:spPr/>
    </dgm:pt>
    <dgm:pt modelId="{34AB5B52-13A1-45CE-A072-6BBE243A1218}" type="pres">
      <dgm:prSet presAssocID="{3D35AA58-3BBC-422E-B575-B20C316215E0}" presName="ThreeNodes_1_text" presStyleLbl="node1" presStyleIdx="2" presStyleCnt="3">
        <dgm:presLayoutVars>
          <dgm:bulletEnabled val="1"/>
        </dgm:presLayoutVars>
      </dgm:prSet>
      <dgm:spPr/>
    </dgm:pt>
    <dgm:pt modelId="{59D04AB9-8320-4EB4-B11A-8B37102852B1}" type="pres">
      <dgm:prSet presAssocID="{3D35AA58-3BBC-422E-B575-B20C316215E0}" presName="ThreeNodes_2_text" presStyleLbl="node1" presStyleIdx="2" presStyleCnt="3">
        <dgm:presLayoutVars>
          <dgm:bulletEnabled val="1"/>
        </dgm:presLayoutVars>
      </dgm:prSet>
      <dgm:spPr/>
    </dgm:pt>
    <dgm:pt modelId="{0937AD5E-A281-46DD-B92E-05940F4D84BE}" type="pres">
      <dgm:prSet presAssocID="{3D35AA58-3BBC-422E-B575-B20C316215E0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6B577F22-0ED7-4AB7-9EAC-97EFB6D228C5}" srcId="{3D35AA58-3BBC-422E-B575-B20C316215E0}" destId="{40CFB187-2F24-426D-B73A-332F78A5C8BB}" srcOrd="1" destOrd="0" parTransId="{3759B0BC-49ED-493D-AF36-6A355154F1C9}" sibTransId="{A6AD99C5-FE8C-4E88-9AA1-3D0BEAFAAB3D}"/>
    <dgm:cxn modelId="{1E294731-87D2-4410-9F18-D843BC0E10C1}" type="presOf" srcId="{7078A8F0-618A-43C8-94F1-BF5DD7449AAB}" destId="{5E671ACC-1510-400E-98CD-05EF653B57A7}" srcOrd="0" destOrd="0" presId="urn:microsoft.com/office/officeart/2005/8/layout/vProcess5"/>
    <dgm:cxn modelId="{3250BE54-65D0-4E10-A259-91A1559E44AC}" type="presOf" srcId="{40CFB187-2F24-426D-B73A-332F78A5C8BB}" destId="{59D04AB9-8320-4EB4-B11A-8B37102852B1}" srcOrd="1" destOrd="0" presId="urn:microsoft.com/office/officeart/2005/8/layout/vProcess5"/>
    <dgm:cxn modelId="{C673317E-3D97-442F-927C-5BC1D02E85AC}" type="presOf" srcId="{7078A8F0-618A-43C8-94F1-BF5DD7449AAB}" destId="{34AB5B52-13A1-45CE-A072-6BBE243A1218}" srcOrd="1" destOrd="0" presId="urn:microsoft.com/office/officeart/2005/8/layout/vProcess5"/>
    <dgm:cxn modelId="{57908E95-4D4E-4DF0-A37E-A87C9A4E2810}" type="presOf" srcId="{12B65EF2-881A-4847-9C15-AF56A18B49F0}" destId="{0937AD5E-A281-46DD-B92E-05940F4D84BE}" srcOrd="1" destOrd="0" presId="urn:microsoft.com/office/officeart/2005/8/layout/vProcess5"/>
    <dgm:cxn modelId="{696C4CBC-9B18-4B11-B3EB-30E71D9AEECC}" type="presOf" srcId="{3D35AA58-3BBC-422E-B575-B20C316215E0}" destId="{E84F53B5-2D79-4EE1-BE6B-D009389B31F6}" srcOrd="0" destOrd="0" presId="urn:microsoft.com/office/officeart/2005/8/layout/vProcess5"/>
    <dgm:cxn modelId="{5E9573CA-6E5B-4013-86CA-4162EA938DEE}" type="presOf" srcId="{642BACFC-4EE0-403C-844C-213A0272884B}" destId="{EE3EA744-86F5-49B7-A67C-0F6C931B6D2A}" srcOrd="0" destOrd="0" presId="urn:microsoft.com/office/officeart/2005/8/layout/vProcess5"/>
    <dgm:cxn modelId="{DB4A4FCC-346F-4772-81D1-335F233E0501}" type="presOf" srcId="{12B65EF2-881A-4847-9C15-AF56A18B49F0}" destId="{BF4A7C10-A31A-4D4A-AFDD-81C3231926A3}" srcOrd="0" destOrd="0" presId="urn:microsoft.com/office/officeart/2005/8/layout/vProcess5"/>
    <dgm:cxn modelId="{23F5B4CF-1398-4282-82F0-B8A7B62F013B}" srcId="{3D35AA58-3BBC-422E-B575-B20C316215E0}" destId="{12B65EF2-881A-4847-9C15-AF56A18B49F0}" srcOrd="2" destOrd="0" parTransId="{EC960DA4-4F8F-447C-981A-01DC6F824A63}" sibTransId="{22E09320-1D31-4ED3-8A96-7B4B2973A0DB}"/>
    <dgm:cxn modelId="{ED97EACF-7496-4B5E-8FC0-CCAC97D66E03}" srcId="{3D35AA58-3BBC-422E-B575-B20C316215E0}" destId="{7078A8F0-618A-43C8-94F1-BF5DD7449AAB}" srcOrd="0" destOrd="0" parTransId="{F10A024C-C2E2-4F93-9FFB-B30A9B82FF4A}" sibTransId="{642BACFC-4EE0-403C-844C-213A0272884B}"/>
    <dgm:cxn modelId="{7A7CB3D6-73A2-457E-AE39-0D107E574EBD}" type="presOf" srcId="{40CFB187-2F24-426D-B73A-332F78A5C8BB}" destId="{BFEAFB20-B9F5-4D64-9906-B24118A0A45D}" srcOrd="0" destOrd="0" presId="urn:microsoft.com/office/officeart/2005/8/layout/vProcess5"/>
    <dgm:cxn modelId="{1D31D7EF-066B-4E44-B7C4-1E3CFBCB3212}" type="presOf" srcId="{A6AD99C5-FE8C-4E88-9AA1-3D0BEAFAAB3D}" destId="{889925F8-47D8-4D35-823A-CC9FF539C150}" srcOrd="0" destOrd="0" presId="urn:microsoft.com/office/officeart/2005/8/layout/vProcess5"/>
    <dgm:cxn modelId="{93C70559-6607-48EF-A6AF-56514A7A788A}" type="presParOf" srcId="{E84F53B5-2D79-4EE1-BE6B-D009389B31F6}" destId="{182C818B-6ADC-4E72-9F20-E644BDABEB9C}" srcOrd="0" destOrd="0" presId="urn:microsoft.com/office/officeart/2005/8/layout/vProcess5"/>
    <dgm:cxn modelId="{AE97609B-FB3C-4663-BF3F-E906BD0D2812}" type="presParOf" srcId="{E84F53B5-2D79-4EE1-BE6B-D009389B31F6}" destId="{5E671ACC-1510-400E-98CD-05EF653B57A7}" srcOrd="1" destOrd="0" presId="urn:microsoft.com/office/officeart/2005/8/layout/vProcess5"/>
    <dgm:cxn modelId="{0E5AECB5-A771-40A0-A642-4493E5292C77}" type="presParOf" srcId="{E84F53B5-2D79-4EE1-BE6B-D009389B31F6}" destId="{BFEAFB20-B9F5-4D64-9906-B24118A0A45D}" srcOrd="2" destOrd="0" presId="urn:microsoft.com/office/officeart/2005/8/layout/vProcess5"/>
    <dgm:cxn modelId="{738948A3-8354-4D92-AC28-B47179E0EF8E}" type="presParOf" srcId="{E84F53B5-2D79-4EE1-BE6B-D009389B31F6}" destId="{BF4A7C10-A31A-4D4A-AFDD-81C3231926A3}" srcOrd="3" destOrd="0" presId="urn:microsoft.com/office/officeart/2005/8/layout/vProcess5"/>
    <dgm:cxn modelId="{D46048CA-79A8-4034-B431-9405B1B25751}" type="presParOf" srcId="{E84F53B5-2D79-4EE1-BE6B-D009389B31F6}" destId="{EE3EA744-86F5-49B7-A67C-0F6C931B6D2A}" srcOrd="4" destOrd="0" presId="urn:microsoft.com/office/officeart/2005/8/layout/vProcess5"/>
    <dgm:cxn modelId="{F116DE55-0A5A-4A0D-94A0-E93DA413BB35}" type="presParOf" srcId="{E84F53B5-2D79-4EE1-BE6B-D009389B31F6}" destId="{889925F8-47D8-4D35-823A-CC9FF539C150}" srcOrd="5" destOrd="0" presId="urn:microsoft.com/office/officeart/2005/8/layout/vProcess5"/>
    <dgm:cxn modelId="{1F065669-88E2-4747-968A-31A37203BE1C}" type="presParOf" srcId="{E84F53B5-2D79-4EE1-BE6B-D009389B31F6}" destId="{34AB5B52-13A1-45CE-A072-6BBE243A1218}" srcOrd="6" destOrd="0" presId="urn:microsoft.com/office/officeart/2005/8/layout/vProcess5"/>
    <dgm:cxn modelId="{D678CB22-5ACC-489D-A94F-FA6B5B8285A5}" type="presParOf" srcId="{E84F53B5-2D79-4EE1-BE6B-D009389B31F6}" destId="{59D04AB9-8320-4EB4-B11A-8B37102852B1}" srcOrd="7" destOrd="0" presId="urn:microsoft.com/office/officeart/2005/8/layout/vProcess5"/>
    <dgm:cxn modelId="{795567A2-3996-4489-9334-71AD95167AA3}" type="presParOf" srcId="{E84F53B5-2D79-4EE1-BE6B-D009389B31F6}" destId="{0937AD5E-A281-46DD-B92E-05940F4D84BE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F7824ED-CE82-41B0-8E10-A48550459311}" type="doc">
      <dgm:prSet loTypeId="urn:microsoft.com/office/officeart/2005/8/layout/chevron2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E8289965-5BE9-4C71-82F4-1B1181A1E066}">
      <dgm:prSet phldrT="[Текст]" custT="1"/>
      <dgm:spPr/>
      <dgm:t>
        <a:bodyPr/>
        <a:lstStyle/>
        <a:p>
          <a:r>
            <a:rPr lang="ru-RU" sz="2000" dirty="0">
              <a:latin typeface="Times New Roman" pitchFamily="18" charset="0"/>
              <a:cs typeface="Times New Roman" pitchFamily="18" charset="0"/>
            </a:rPr>
            <a:t>1</a:t>
          </a:r>
        </a:p>
      </dgm:t>
    </dgm:pt>
    <dgm:pt modelId="{DF859166-1064-42B7-821A-A2677A656DAF}" type="parTrans" cxnId="{3647E41B-D15B-41EB-A19D-D9A384D5706F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7AD7529B-C06A-4434-BB99-621468193B31}" type="sibTrans" cxnId="{3647E41B-D15B-41EB-A19D-D9A384D5706F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09681806-E3FC-493B-9996-FD53417C4F7E}">
      <dgm:prSet phldrT="[Текст]" custT="1"/>
      <dgm:spPr/>
      <dgm:t>
        <a:bodyPr/>
        <a:lstStyle/>
        <a:p>
          <a:r>
            <a:rPr lang="ru-RU" sz="2800" dirty="0">
              <a:latin typeface="Times New Roman" pitchFamily="18" charset="0"/>
              <a:cs typeface="Times New Roman" pitchFamily="18" charset="0"/>
            </a:rPr>
            <a:t>Защитники окружающей среды</a:t>
          </a:r>
        </a:p>
      </dgm:t>
    </dgm:pt>
    <dgm:pt modelId="{8C3A46E2-4A24-40D4-A7E9-33967F5507B8}" type="parTrans" cxnId="{2344AC91-7417-497E-9816-1AD5D030908C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2C15C66E-49F5-4EF5-AC44-849920F2E07B}" type="sibTrans" cxnId="{2344AC91-7417-497E-9816-1AD5D030908C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DD44CAF7-9331-4C2A-B3B9-2E6846106192}">
      <dgm:prSet phldrT="[Текст]" custT="1"/>
      <dgm:spPr/>
      <dgm:t>
        <a:bodyPr/>
        <a:lstStyle/>
        <a:p>
          <a:r>
            <a:rPr lang="ru-RU" sz="2000" dirty="0">
              <a:latin typeface="Times New Roman" pitchFamily="18" charset="0"/>
              <a:cs typeface="Times New Roman" pitchFamily="18" charset="0"/>
            </a:rPr>
            <a:t>2</a:t>
          </a:r>
        </a:p>
      </dgm:t>
    </dgm:pt>
    <dgm:pt modelId="{95B98BAD-42BF-44D9-83E7-B56BC6CCD7F6}" type="parTrans" cxnId="{EFB7B110-61A9-4157-8C1D-46BAB2866601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899CA205-7297-40B7-8BB0-2E5B95FB1CD9}" type="sibTrans" cxnId="{EFB7B110-61A9-4157-8C1D-46BAB2866601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A1D37442-A7BF-464F-86D2-6E6C38C011CB}">
      <dgm:prSet phldrT="[Текст]" custT="1"/>
      <dgm:spPr/>
      <dgm:t>
        <a:bodyPr/>
        <a:lstStyle/>
        <a:p>
          <a:r>
            <a:rPr lang="ru-RU" sz="2800" dirty="0">
              <a:latin typeface="Times New Roman" pitchFamily="18" charset="0"/>
              <a:cs typeface="Times New Roman" pitchFamily="18" charset="0"/>
            </a:rPr>
            <a:t>Производители </a:t>
          </a:r>
        </a:p>
      </dgm:t>
    </dgm:pt>
    <dgm:pt modelId="{AE66C63F-ECDA-4D79-AA6F-5115EEA712C9}" type="parTrans" cxnId="{16C2E8AD-A9CA-46BF-BA25-E6CA4B2426F0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6C1606AC-E342-4D16-9D57-5E106D2B8E8B}" type="sibTrans" cxnId="{16C2E8AD-A9CA-46BF-BA25-E6CA4B2426F0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6856F6ED-CAD8-45D8-AEE9-E34F69152E36}">
      <dgm:prSet phldrT="[Текст]" custT="1"/>
      <dgm:spPr/>
      <dgm:t>
        <a:bodyPr/>
        <a:lstStyle/>
        <a:p>
          <a:r>
            <a:rPr lang="ru-RU" sz="2000" dirty="0">
              <a:latin typeface="Times New Roman" pitchFamily="18" charset="0"/>
              <a:cs typeface="Times New Roman" pitchFamily="18" charset="0"/>
            </a:rPr>
            <a:t>3</a:t>
          </a:r>
        </a:p>
      </dgm:t>
    </dgm:pt>
    <dgm:pt modelId="{625004C9-AECC-4D69-8B4D-009F8FC7963E}" type="parTrans" cxnId="{7245F162-5DCB-4BBA-9EF1-E28FD6D49CF7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48FA0502-F8AA-4CB2-B529-924FFF30EF45}" type="sibTrans" cxnId="{7245F162-5DCB-4BBA-9EF1-E28FD6D49CF7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ABCF9988-7E03-4296-9829-31C11622AC0E}">
      <dgm:prSet phldrT="[Текст]" custT="1"/>
      <dgm:spPr/>
      <dgm:t>
        <a:bodyPr/>
        <a:lstStyle/>
        <a:p>
          <a:r>
            <a:rPr lang="ru-RU" sz="2800" dirty="0">
              <a:latin typeface="Times New Roman" pitchFamily="18" charset="0"/>
              <a:cs typeface="Times New Roman" pitchFamily="18" charset="0"/>
            </a:rPr>
            <a:t>Покупатели </a:t>
          </a:r>
        </a:p>
      </dgm:t>
    </dgm:pt>
    <dgm:pt modelId="{EF93ABF1-25F6-428E-9870-86CEC37DA0F3}" type="parTrans" cxnId="{5925EC97-DDB6-44B7-A8F9-BD3B850A5120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B26BA498-4281-46A1-9EE6-473E7EABDA00}" type="sibTrans" cxnId="{5925EC97-DDB6-44B7-A8F9-BD3B850A5120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36219384-39C3-4F4E-A2A3-DBFD34905AE0}" type="pres">
      <dgm:prSet presAssocID="{CF7824ED-CE82-41B0-8E10-A48550459311}" presName="linearFlow" presStyleCnt="0">
        <dgm:presLayoutVars>
          <dgm:dir/>
          <dgm:animLvl val="lvl"/>
          <dgm:resizeHandles val="exact"/>
        </dgm:presLayoutVars>
      </dgm:prSet>
      <dgm:spPr/>
    </dgm:pt>
    <dgm:pt modelId="{69A94FF1-F6B7-4276-8CF8-14F1D8B19B6B}" type="pres">
      <dgm:prSet presAssocID="{E8289965-5BE9-4C71-82F4-1B1181A1E066}" presName="composite" presStyleCnt="0"/>
      <dgm:spPr/>
    </dgm:pt>
    <dgm:pt modelId="{6F9D9CCD-D138-4EE5-B5EB-28C9EB044E24}" type="pres">
      <dgm:prSet presAssocID="{E8289965-5BE9-4C71-82F4-1B1181A1E066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08BFD9D8-AB2B-4D21-A451-697C95125756}" type="pres">
      <dgm:prSet presAssocID="{E8289965-5BE9-4C71-82F4-1B1181A1E066}" presName="descendantText" presStyleLbl="alignAcc1" presStyleIdx="0" presStyleCnt="3">
        <dgm:presLayoutVars>
          <dgm:bulletEnabled val="1"/>
        </dgm:presLayoutVars>
      </dgm:prSet>
      <dgm:spPr/>
    </dgm:pt>
    <dgm:pt modelId="{0051D883-B2D8-4B46-9ECF-7E4E6E8E55D5}" type="pres">
      <dgm:prSet presAssocID="{7AD7529B-C06A-4434-BB99-621468193B31}" presName="sp" presStyleCnt="0"/>
      <dgm:spPr/>
    </dgm:pt>
    <dgm:pt modelId="{701AF370-6E9A-4C3D-88E5-78BA3A46606C}" type="pres">
      <dgm:prSet presAssocID="{DD44CAF7-9331-4C2A-B3B9-2E6846106192}" presName="composite" presStyleCnt="0"/>
      <dgm:spPr/>
    </dgm:pt>
    <dgm:pt modelId="{317A42A7-0310-410B-9B97-05449F1CB2D3}" type="pres">
      <dgm:prSet presAssocID="{DD44CAF7-9331-4C2A-B3B9-2E6846106192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466D96D8-7CA5-4E06-883A-4B5EA55F9408}" type="pres">
      <dgm:prSet presAssocID="{DD44CAF7-9331-4C2A-B3B9-2E6846106192}" presName="descendantText" presStyleLbl="alignAcc1" presStyleIdx="1" presStyleCnt="3" custLinFactNeighborX="740" custLinFactNeighborY="-2470">
        <dgm:presLayoutVars>
          <dgm:bulletEnabled val="1"/>
        </dgm:presLayoutVars>
      </dgm:prSet>
      <dgm:spPr/>
    </dgm:pt>
    <dgm:pt modelId="{5F2A59F9-76FB-41F1-866E-36592BCDD5B8}" type="pres">
      <dgm:prSet presAssocID="{899CA205-7297-40B7-8BB0-2E5B95FB1CD9}" presName="sp" presStyleCnt="0"/>
      <dgm:spPr/>
    </dgm:pt>
    <dgm:pt modelId="{6E8A2729-3514-4234-801B-E01DE57C7481}" type="pres">
      <dgm:prSet presAssocID="{6856F6ED-CAD8-45D8-AEE9-E34F69152E36}" presName="composite" presStyleCnt="0"/>
      <dgm:spPr/>
    </dgm:pt>
    <dgm:pt modelId="{F65C2438-8C53-4F8C-84C4-0D4A28E181BF}" type="pres">
      <dgm:prSet presAssocID="{6856F6ED-CAD8-45D8-AEE9-E34F69152E36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CF60CC1E-5A0D-48AD-AD08-57E77670B7B4}" type="pres">
      <dgm:prSet presAssocID="{6856F6ED-CAD8-45D8-AEE9-E34F69152E36}" presName="descendantText" presStyleLbl="alignAcc1" presStyleIdx="2" presStyleCnt="3">
        <dgm:presLayoutVars>
          <dgm:bulletEnabled val="1"/>
        </dgm:presLayoutVars>
      </dgm:prSet>
      <dgm:spPr/>
    </dgm:pt>
  </dgm:ptLst>
  <dgm:cxnLst>
    <dgm:cxn modelId="{EFB7B110-61A9-4157-8C1D-46BAB2866601}" srcId="{CF7824ED-CE82-41B0-8E10-A48550459311}" destId="{DD44CAF7-9331-4C2A-B3B9-2E6846106192}" srcOrd="1" destOrd="0" parTransId="{95B98BAD-42BF-44D9-83E7-B56BC6CCD7F6}" sibTransId="{899CA205-7297-40B7-8BB0-2E5B95FB1CD9}"/>
    <dgm:cxn modelId="{BFE03711-2155-4359-9915-A2B9D496A403}" type="presOf" srcId="{09681806-E3FC-493B-9996-FD53417C4F7E}" destId="{08BFD9D8-AB2B-4D21-A451-697C95125756}" srcOrd="0" destOrd="0" presId="urn:microsoft.com/office/officeart/2005/8/layout/chevron2"/>
    <dgm:cxn modelId="{3647E41B-D15B-41EB-A19D-D9A384D5706F}" srcId="{CF7824ED-CE82-41B0-8E10-A48550459311}" destId="{E8289965-5BE9-4C71-82F4-1B1181A1E066}" srcOrd="0" destOrd="0" parTransId="{DF859166-1064-42B7-821A-A2677A656DAF}" sibTransId="{7AD7529B-C06A-4434-BB99-621468193B31}"/>
    <dgm:cxn modelId="{370D5624-1C24-4FE4-8C6E-A54601D2A527}" type="presOf" srcId="{6856F6ED-CAD8-45D8-AEE9-E34F69152E36}" destId="{F65C2438-8C53-4F8C-84C4-0D4A28E181BF}" srcOrd="0" destOrd="0" presId="urn:microsoft.com/office/officeart/2005/8/layout/chevron2"/>
    <dgm:cxn modelId="{38160B5E-5B39-42D2-8773-1D853346171C}" type="presOf" srcId="{E8289965-5BE9-4C71-82F4-1B1181A1E066}" destId="{6F9D9CCD-D138-4EE5-B5EB-28C9EB044E24}" srcOrd="0" destOrd="0" presId="urn:microsoft.com/office/officeart/2005/8/layout/chevron2"/>
    <dgm:cxn modelId="{AF9ABF5F-578C-4A78-8F1D-08D6620AF745}" type="presOf" srcId="{CF7824ED-CE82-41B0-8E10-A48550459311}" destId="{36219384-39C3-4F4E-A2A3-DBFD34905AE0}" srcOrd="0" destOrd="0" presId="urn:microsoft.com/office/officeart/2005/8/layout/chevron2"/>
    <dgm:cxn modelId="{7245F162-5DCB-4BBA-9EF1-E28FD6D49CF7}" srcId="{CF7824ED-CE82-41B0-8E10-A48550459311}" destId="{6856F6ED-CAD8-45D8-AEE9-E34F69152E36}" srcOrd="2" destOrd="0" parTransId="{625004C9-AECC-4D69-8B4D-009F8FC7963E}" sibTransId="{48FA0502-F8AA-4CB2-B529-924FFF30EF45}"/>
    <dgm:cxn modelId="{98BC3743-A4AE-41C7-A3E1-44D11052BF73}" type="presOf" srcId="{ABCF9988-7E03-4296-9829-31C11622AC0E}" destId="{CF60CC1E-5A0D-48AD-AD08-57E77670B7B4}" srcOrd="0" destOrd="0" presId="urn:microsoft.com/office/officeart/2005/8/layout/chevron2"/>
    <dgm:cxn modelId="{AAF74A50-0E15-44BB-976B-77E4F03E0509}" type="presOf" srcId="{A1D37442-A7BF-464F-86D2-6E6C38C011CB}" destId="{466D96D8-7CA5-4E06-883A-4B5EA55F9408}" srcOrd="0" destOrd="0" presId="urn:microsoft.com/office/officeart/2005/8/layout/chevron2"/>
    <dgm:cxn modelId="{2344AC91-7417-497E-9816-1AD5D030908C}" srcId="{E8289965-5BE9-4C71-82F4-1B1181A1E066}" destId="{09681806-E3FC-493B-9996-FD53417C4F7E}" srcOrd="0" destOrd="0" parTransId="{8C3A46E2-4A24-40D4-A7E9-33967F5507B8}" sibTransId="{2C15C66E-49F5-4EF5-AC44-849920F2E07B}"/>
    <dgm:cxn modelId="{5925EC97-DDB6-44B7-A8F9-BD3B850A5120}" srcId="{6856F6ED-CAD8-45D8-AEE9-E34F69152E36}" destId="{ABCF9988-7E03-4296-9829-31C11622AC0E}" srcOrd="0" destOrd="0" parTransId="{EF93ABF1-25F6-428E-9870-86CEC37DA0F3}" sibTransId="{B26BA498-4281-46A1-9EE6-473E7EABDA00}"/>
    <dgm:cxn modelId="{16C2E8AD-A9CA-46BF-BA25-E6CA4B2426F0}" srcId="{DD44CAF7-9331-4C2A-B3B9-2E6846106192}" destId="{A1D37442-A7BF-464F-86D2-6E6C38C011CB}" srcOrd="0" destOrd="0" parTransId="{AE66C63F-ECDA-4D79-AA6F-5115EEA712C9}" sibTransId="{6C1606AC-E342-4D16-9D57-5E106D2B8E8B}"/>
    <dgm:cxn modelId="{DE2EA8CE-6068-47ED-91E1-3E3FEC3400BE}" type="presOf" srcId="{DD44CAF7-9331-4C2A-B3B9-2E6846106192}" destId="{317A42A7-0310-410B-9B97-05449F1CB2D3}" srcOrd="0" destOrd="0" presId="urn:microsoft.com/office/officeart/2005/8/layout/chevron2"/>
    <dgm:cxn modelId="{AF08CB50-32FD-40D1-9106-6C02238175E5}" type="presParOf" srcId="{36219384-39C3-4F4E-A2A3-DBFD34905AE0}" destId="{69A94FF1-F6B7-4276-8CF8-14F1D8B19B6B}" srcOrd="0" destOrd="0" presId="urn:microsoft.com/office/officeart/2005/8/layout/chevron2"/>
    <dgm:cxn modelId="{5AD918EC-2C32-47F8-87CD-1B90B146F896}" type="presParOf" srcId="{69A94FF1-F6B7-4276-8CF8-14F1D8B19B6B}" destId="{6F9D9CCD-D138-4EE5-B5EB-28C9EB044E24}" srcOrd="0" destOrd="0" presId="urn:microsoft.com/office/officeart/2005/8/layout/chevron2"/>
    <dgm:cxn modelId="{395F55E3-1634-4D50-ADE5-A960236DEBA8}" type="presParOf" srcId="{69A94FF1-F6B7-4276-8CF8-14F1D8B19B6B}" destId="{08BFD9D8-AB2B-4D21-A451-697C95125756}" srcOrd="1" destOrd="0" presId="urn:microsoft.com/office/officeart/2005/8/layout/chevron2"/>
    <dgm:cxn modelId="{A7E7C440-623E-4E8A-A2F1-90F2A37230D3}" type="presParOf" srcId="{36219384-39C3-4F4E-A2A3-DBFD34905AE0}" destId="{0051D883-B2D8-4B46-9ECF-7E4E6E8E55D5}" srcOrd="1" destOrd="0" presId="urn:microsoft.com/office/officeart/2005/8/layout/chevron2"/>
    <dgm:cxn modelId="{B64FD84A-382C-407F-AA2B-16C73FDC3B16}" type="presParOf" srcId="{36219384-39C3-4F4E-A2A3-DBFD34905AE0}" destId="{701AF370-6E9A-4C3D-88E5-78BA3A46606C}" srcOrd="2" destOrd="0" presId="urn:microsoft.com/office/officeart/2005/8/layout/chevron2"/>
    <dgm:cxn modelId="{69C8383A-C19F-4287-B78B-016A1A311C60}" type="presParOf" srcId="{701AF370-6E9A-4C3D-88E5-78BA3A46606C}" destId="{317A42A7-0310-410B-9B97-05449F1CB2D3}" srcOrd="0" destOrd="0" presId="urn:microsoft.com/office/officeart/2005/8/layout/chevron2"/>
    <dgm:cxn modelId="{1F63C7FC-6DA0-4E49-B8EC-980FC497A32B}" type="presParOf" srcId="{701AF370-6E9A-4C3D-88E5-78BA3A46606C}" destId="{466D96D8-7CA5-4E06-883A-4B5EA55F9408}" srcOrd="1" destOrd="0" presId="urn:microsoft.com/office/officeart/2005/8/layout/chevron2"/>
    <dgm:cxn modelId="{2D18208C-E10F-427B-9EF3-D03A7450458A}" type="presParOf" srcId="{36219384-39C3-4F4E-A2A3-DBFD34905AE0}" destId="{5F2A59F9-76FB-41F1-866E-36592BCDD5B8}" srcOrd="3" destOrd="0" presId="urn:microsoft.com/office/officeart/2005/8/layout/chevron2"/>
    <dgm:cxn modelId="{30C2C343-E634-456D-BE16-1439024D8087}" type="presParOf" srcId="{36219384-39C3-4F4E-A2A3-DBFD34905AE0}" destId="{6E8A2729-3514-4234-801B-E01DE57C7481}" srcOrd="4" destOrd="0" presId="urn:microsoft.com/office/officeart/2005/8/layout/chevron2"/>
    <dgm:cxn modelId="{8CDB4F6C-CFFA-49FE-B6A2-824100595E13}" type="presParOf" srcId="{6E8A2729-3514-4234-801B-E01DE57C7481}" destId="{F65C2438-8C53-4F8C-84C4-0D4A28E181BF}" srcOrd="0" destOrd="0" presId="urn:microsoft.com/office/officeart/2005/8/layout/chevron2"/>
    <dgm:cxn modelId="{8AFE300A-3232-433B-9F28-7F2DF49179CD}" type="presParOf" srcId="{6E8A2729-3514-4234-801B-E01DE57C7481}" destId="{CF60CC1E-5A0D-48AD-AD08-57E77670B7B4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DC578C-5D7D-443D-BCAA-30B9C8B3C7A8}">
      <dsp:nvSpPr>
        <dsp:cNvPr id="0" name=""/>
        <dsp:cNvSpPr/>
      </dsp:nvSpPr>
      <dsp:spPr>
        <a:xfrm>
          <a:off x="1426325" y="1685996"/>
          <a:ext cx="7124135" cy="4489720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70688" rIns="170688" bIns="170688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Один из самых серьезных загрязнителей воды и почвы</a:t>
          </a:r>
        </a:p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Производятся на основе нефтепродуктов, жиров и ряда других компонентов в ходе сложных химических превращений на специальном производстве. </a:t>
          </a:r>
        </a:p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На сегодняшний день ежегодно выпускаются СОТНИ ТЫСЯЧ ТОНН разнообразных товаров. И никто не задумывается об их влияние на окружающую среду.</a:t>
          </a:r>
        </a:p>
      </dsp:txBody>
      <dsp:txXfrm>
        <a:off x="2566186" y="1685996"/>
        <a:ext cx="5984273" cy="4489720"/>
      </dsp:txXfrm>
    </dsp:sp>
    <dsp:sp modelId="{09A6DF93-B746-4ECE-A3B7-CF3CA5924CCE}">
      <dsp:nvSpPr>
        <dsp:cNvPr id="0" name=""/>
        <dsp:cNvSpPr/>
      </dsp:nvSpPr>
      <dsp:spPr>
        <a:xfrm>
          <a:off x="492349" y="0"/>
          <a:ext cx="4046218" cy="1851638"/>
        </a:xfrm>
        <a:prstGeom prst="rightArrow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500" kern="1200" dirty="0">
              <a:latin typeface="Times New Roman" pitchFamily="18" charset="0"/>
              <a:cs typeface="Times New Roman" pitchFamily="18" charset="0"/>
            </a:rPr>
            <a:t>Синтетические моющие средства </a:t>
          </a:r>
        </a:p>
      </dsp:txBody>
      <dsp:txXfrm>
        <a:off x="492349" y="0"/>
        <a:ext cx="4046218" cy="185163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671ACC-1510-400E-98CD-05EF653B57A7}">
      <dsp:nvSpPr>
        <dsp:cNvPr id="0" name=""/>
        <dsp:cNvSpPr/>
      </dsp:nvSpPr>
      <dsp:spPr>
        <a:xfrm>
          <a:off x="0" y="0"/>
          <a:ext cx="6995160" cy="145706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>
              <a:latin typeface="Times New Roman" pitchFamily="18" charset="0"/>
              <a:cs typeface="Times New Roman" pitchFamily="18" charset="0"/>
            </a:rPr>
            <a:t>Составьте список предметов бытовой химии, которые вы используете дома</a:t>
          </a:r>
        </a:p>
      </dsp:txBody>
      <dsp:txXfrm>
        <a:off x="0" y="0"/>
        <a:ext cx="5508228" cy="1457061"/>
      </dsp:txXfrm>
    </dsp:sp>
    <dsp:sp modelId="{BFEAFB20-B9F5-4D64-9906-B24118A0A45D}">
      <dsp:nvSpPr>
        <dsp:cNvPr id="0" name=""/>
        <dsp:cNvSpPr/>
      </dsp:nvSpPr>
      <dsp:spPr>
        <a:xfrm>
          <a:off x="617219" y="1699904"/>
          <a:ext cx="6995160" cy="145706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tint val="50000"/>
                <a:satMod val="300000"/>
              </a:schemeClr>
            </a:gs>
            <a:gs pos="35000">
              <a:schemeClr val="accent5">
                <a:hueOff val="-4966938"/>
                <a:satOff val="19906"/>
                <a:lumOff val="4314"/>
                <a:alphaOff val="0"/>
                <a:tint val="37000"/>
                <a:satMod val="30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>
              <a:latin typeface="Times New Roman" pitchFamily="18" charset="0"/>
              <a:cs typeface="Times New Roman" pitchFamily="18" charset="0"/>
            </a:rPr>
            <a:t>А теперь определите место предметов бытовой химии в жизни человека, их применение, необходимость этих вещей </a:t>
          </a:r>
        </a:p>
      </dsp:txBody>
      <dsp:txXfrm>
        <a:off x="617219" y="1699904"/>
        <a:ext cx="5430850" cy="1457061"/>
      </dsp:txXfrm>
    </dsp:sp>
    <dsp:sp modelId="{BF4A7C10-A31A-4D4A-AFDD-81C3231926A3}">
      <dsp:nvSpPr>
        <dsp:cNvPr id="0" name=""/>
        <dsp:cNvSpPr/>
      </dsp:nvSpPr>
      <dsp:spPr>
        <a:xfrm>
          <a:off x="1234439" y="3399809"/>
          <a:ext cx="6995160" cy="145706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>
              <a:latin typeface="Times New Roman" pitchFamily="18" charset="0"/>
              <a:cs typeface="Times New Roman" pitchFamily="18" charset="0"/>
            </a:rPr>
            <a:t>Заполните таблицу из 2 столбиков: 1 – польза, 2 – вред от использования предметов бытовой химии</a:t>
          </a:r>
        </a:p>
      </dsp:txBody>
      <dsp:txXfrm>
        <a:off x="1234439" y="3399809"/>
        <a:ext cx="5430850" cy="1457061"/>
      </dsp:txXfrm>
    </dsp:sp>
    <dsp:sp modelId="{EE3EA744-86F5-49B7-A67C-0F6C931B6D2A}">
      <dsp:nvSpPr>
        <dsp:cNvPr id="0" name=""/>
        <dsp:cNvSpPr/>
      </dsp:nvSpPr>
      <dsp:spPr>
        <a:xfrm>
          <a:off x="6048070" y="1104938"/>
          <a:ext cx="947089" cy="947089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600" kern="1200">
            <a:latin typeface="Times New Roman" pitchFamily="18" charset="0"/>
            <a:cs typeface="Times New Roman" pitchFamily="18" charset="0"/>
          </a:endParaRPr>
        </a:p>
      </dsp:txBody>
      <dsp:txXfrm>
        <a:off x="6048070" y="1104938"/>
        <a:ext cx="947089" cy="947089"/>
      </dsp:txXfrm>
    </dsp:sp>
    <dsp:sp modelId="{889925F8-47D8-4D35-823A-CC9FF539C150}">
      <dsp:nvSpPr>
        <dsp:cNvPr id="0" name=""/>
        <dsp:cNvSpPr/>
      </dsp:nvSpPr>
      <dsp:spPr>
        <a:xfrm>
          <a:off x="6665290" y="2795129"/>
          <a:ext cx="947089" cy="947089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600" kern="1200">
            <a:latin typeface="Times New Roman" pitchFamily="18" charset="0"/>
            <a:cs typeface="Times New Roman" pitchFamily="18" charset="0"/>
          </a:endParaRPr>
        </a:p>
      </dsp:txBody>
      <dsp:txXfrm>
        <a:off x="6665290" y="2795129"/>
        <a:ext cx="947089" cy="94708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9D9CCD-D138-4EE5-B5EB-28C9EB044E24}">
      <dsp:nvSpPr>
        <dsp:cNvPr id="0" name=""/>
        <dsp:cNvSpPr/>
      </dsp:nvSpPr>
      <dsp:spPr>
        <a:xfrm rot="5400000">
          <a:off x="-186563" y="187786"/>
          <a:ext cx="1243754" cy="870628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1</a:t>
          </a:r>
        </a:p>
      </dsp:txBody>
      <dsp:txXfrm rot="-5400000">
        <a:off x="0" y="436537"/>
        <a:ext cx="870628" cy="373126"/>
      </dsp:txXfrm>
    </dsp:sp>
    <dsp:sp modelId="{08BFD9D8-AB2B-4D21-A451-697C95125756}">
      <dsp:nvSpPr>
        <dsp:cNvPr id="0" name=""/>
        <dsp:cNvSpPr/>
      </dsp:nvSpPr>
      <dsp:spPr>
        <a:xfrm rot="5400000">
          <a:off x="4145893" y="-3274041"/>
          <a:ext cx="808440" cy="735897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800" kern="1200" dirty="0">
              <a:latin typeface="Times New Roman" pitchFamily="18" charset="0"/>
              <a:cs typeface="Times New Roman" pitchFamily="18" charset="0"/>
            </a:rPr>
            <a:t>Защитники окружающей среды</a:t>
          </a:r>
        </a:p>
      </dsp:txBody>
      <dsp:txXfrm rot="-5400000">
        <a:off x="870628" y="40689"/>
        <a:ext cx="7319506" cy="729510"/>
      </dsp:txXfrm>
    </dsp:sp>
    <dsp:sp modelId="{317A42A7-0310-410B-9B97-05449F1CB2D3}">
      <dsp:nvSpPr>
        <dsp:cNvPr id="0" name=""/>
        <dsp:cNvSpPr/>
      </dsp:nvSpPr>
      <dsp:spPr>
        <a:xfrm rot="5400000">
          <a:off x="-186563" y="1231707"/>
          <a:ext cx="1243754" cy="870628"/>
        </a:xfrm>
        <a:prstGeom prst="chevron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tint val="50000"/>
                <a:satMod val="300000"/>
              </a:schemeClr>
            </a:gs>
            <a:gs pos="35000">
              <a:schemeClr val="accent5">
                <a:hueOff val="-4966938"/>
                <a:satOff val="19906"/>
                <a:lumOff val="4314"/>
                <a:alphaOff val="0"/>
                <a:tint val="37000"/>
                <a:satMod val="30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2</a:t>
          </a:r>
        </a:p>
      </dsp:txBody>
      <dsp:txXfrm rot="-5400000">
        <a:off x="0" y="1480458"/>
        <a:ext cx="870628" cy="373126"/>
      </dsp:txXfrm>
    </dsp:sp>
    <dsp:sp modelId="{466D96D8-7CA5-4E06-883A-4B5EA55F9408}">
      <dsp:nvSpPr>
        <dsp:cNvPr id="0" name=""/>
        <dsp:cNvSpPr/>
      </dsp:nvSpPr>
      <dsp:spPr>
        <a:xfrm rot="5400000">
          <a:off x="4145893" y="-2250089"/>
          <a:ext cx="808440" cy="735897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800" kern="1200" dirty="0">
              <a:latin typeface="Times New Roman" pitchFamily="18" charset="0"/>
              <a:cs typeface="Times New Roman" pitchFamily="18" charset="0"/>
            </a:rPr>
            <a:t>Производители </a:t>
          </a:r>
        </a:p>
      </dsp:txBody>
      <dsp:txXfrm rot="-5400000">
        <a:off x="870628" y="1064641"/>
        <a:ext cx="7319506" cy="729510"/>
      </dsp:txXfrm>
    </dsp:sp>
    <dsp:sp modelId="{F65C2438-8C53-4F8C-84C4-0D4A28E181BF}">
      <dsp:nvSpPr>
        <dsp:cNvPr id="0" name=""/>
        <dsp:cNvSpPr/>
      </dsp:nvSpPr>
      <dsp:spPr>
        <a:xfrm rot="5400000">
          <a:off x="-186563" y="2275628"/>
          <a:ext cx="1243754" cy="870628"/>
        </a:xfrm>
        <a:prstGeom prst="chevron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3</a:t>
          </a:r>
        </a:p>
      </dsp:txBody>
      <dsp:txXfrm rot="-5400000">
        <a:off x="0" y="2524379"/>
        <a:ext cx="870628" cy="373126"/>
      </dsp:txXfrm>
    </dsp:sp>
    <dsp:sp modelId="{CF60CC1E-5A0D-48AD-AD08-57E77670B7B4}">
      <dsp:nvSpPr>
        <dsp:cNvPr id="0" name=""/>
        <dsp:cNvSpPr/>
      </dsp:nvSpPr>
      <dsp:spPr>
        <a:xfrm rot="5400000">
          <a:off x="4145893" y="-1186199"/>
          <a:ext cx="808440" cy="735897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800" kern="1200" dirty="0">
              <a:latin typeface="Times New Roman" pitchFamily="18" charset="0"/>
              <a:cs typeface="Times New Roman" pitchFamily="18" charset="0"/>
            </a:rPr>
            <a:t>Покупатели </a:t>
          </a:r>
        </a:p>
      </dsp:txBody>
      <dsp:txXfrm rot="-5400000">
        <a:off x="870628" y="2128531"/>
        <a:ext cx="7319506" cy="7295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4DBEE-BAF4-E746-9462-C4054298FAF5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1522A-AB6B-7B48-9227-78166B7E65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4DBEE-BAF4-E746-9462-C4054298FAF5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1522A-AB6B-7B48-9227-78166B7E65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4DBEE-BAF4-E746-9462-C4054298FAF5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1522A-AB6B-7B48-9227-78166B7E65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4DBEE-BAF4-E746-9462-C4054298FAF5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1522A-AB6B-7B48-9227-78166B7E65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4DBEE-BAF4-E746-9462-C4054298FAF5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1522A-AB6B-7B48-9227-78166B7E65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4DBEE-BAF4-E746-9462-C4054298FAF5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1522A-AB6B-7B48-9227-78166B7E65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4DBEE-BAF4-E746-9462-C4054298FAF5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1522A-AB6B-7B48-9227-78166B7E65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4DBEE-BAF4-E746-9462-C4054298FAF5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1522A-AB6B-7B48-9227-78166B7E65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4DBEE-BAF4-E746-9462-C4054298FAF5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1522A-AB6B-7B48-9227-78166B7E65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4DBEE-BAF4-E746-9462-C4054298FAF5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1522A-AB6B-7B48-9227-78166B7E65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4DBEE-BAF4-E746-9462-C4054298FAF5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1522A-AB6B-7B48-9227-78166B7E65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34DBEE-BAF4-E746-9462-C4054298FAF5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61522A-AB6B-7B48-9227-78166B7E657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extBox 6"/>
          <p:cNvSpPr txBox="1"/>
          <p:nvPr userDrawn="1"/>
        </p:nvSpPr>
        <p:spPr>
          <a:xfrm>
            <a:off x="8709611" y="4091643"/>
            <a:ext cx="461665" cy="278450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l"/>
            <a:r>
              <a:rPr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unstler Script" pitchFamily="66" charset="0"/>
              </a:rPr>
              <a:t>by Bodauova A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6861" y="1539066"/>
            <a:ext cx="8087539" cy="3246294"/>
          </a:xfrm>
        </p:spPr>
        <p:txBody>
          <a:bodyPr>
            <a:noAutofit/>
          </a:bodyPr>
          <a:lstStyle/>
          <a:p>
            <a:r>
              <a:rPr lang="ru-R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13. ПРЕДМЕТЫ БЫТА</a:t>
            </a:r>
          </a:p>
        </p:txBody>
      </p:sp>
      <p:graphicFrame>
        <p:nvGraphicFramePr>
          <p:cNvPr id="5" name="Object 5"/>
          <p:cNvGraphicFramePr>
            <a:graphicFrameLocks noChangeAspect="1"/>
          </p:cNvGraphicFramePr>
          <p:nvPr/>
        </p:nvGraphicFramePr>
        <p:xfrm>
          <a:off x="179512" y="5805264"/>
          <a:ext cx="7620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CorelDRAW" r:id="rId3" imgW="1737899" imgH="2127420" progId="CorelDraw.Graphic.16">
                  <p:embed/>
                </p:oleObj>
              </mc:Choice>
              <mc:Fallback>
                <p:oleObj name="CorelDRAW" r:id="rId3" imgW="1737899" imgH="2127420" progId="CorelDraw.Graphic.16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5805264"/>
                        <a:ext cx="7620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763688" y="6021288"/>
            <a:ext cx="7200800" cy="69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ОФ “Центр “Содействие устойчивому развитию”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ГУ “Управление природных ресурсов и регулирования природопользования акимата Мангистауской области”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5949280"/>
            <a:ext cx="576064" cy="739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одзаголовок 2"/>
          <p:cNvSpPr txBox="1">
            <a:spLocks/>
          </p:cNvSpPr>
          <p:nvPr/>
        </p:nvSpPr>
        <p:spPr>
          <a:xfrm>
            <a:off x="179512" y="332656"/>
            <a:ext cx="8640960" cy="8152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kk-K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Демонстрационный материал к учебно-методическому пособию </a:t>
            </a:r>
          </a:p>
          <a:p>
            <a:pPr lvl="0" algn="ctr" defTabSz="914400">
              <a:spcBef>
                <a:spcPct val="20000"/>
              </a:spcBef>
              <a:defRPr/>
            </a:pPr>
            <a:r>
              <a:rPr lang="ru-R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для средних классов средней школы</a:t>
            </a:r>
            <a:r>
              <a:rPr lang="kk-K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“Экология окружающий среды”</a:t>
            </a:r>
            <a:endParaRPr lang="ru-RU" sz="2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54835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59656"/>
            <a:ext cx="8229600" cy="5366508"/>
          </a:xfrm>
          <a:prstGeom prst="horizontalScroll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Все вещи, который человек использует в своей жизни, называются предметами быта. </a:t>
            </a:r>
          </a:p>
          <a:p>
            <a:pPr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Например, синтетические моющие средства – это обычные стиральные порошки, средства для мытья посуды, мыло, шампунь и т.д.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8812"/>
          <a:ext cx="7730197" cy="61757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1" name="Picture 3"/>
          <p:cNvPicPr>
            <a:picLocks noChangeArrowheads="1"/>
          </p:cNvPicPr>
          <p:nvPr/>
        </p:nvPicPr>
        <p:blipFill>
          <a:blip r:embed="rId7"/>
          <a:srcRect l="-446" t="-896" r="-311" b="-1273"/>
          <a:stretch>
            <a:fillRect/>
          </a:stretch>
        </p:blipFill>
        <p:spPr bwMode="auto">
          <a:xfrm>
            <a:off x="4656406" y="168812"/>
            <a:ext cx="4262511" cy="1575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Давайте мы с вами проведем маленькую письменную работу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8568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267" y="176164"/>
            <a:ext cx="8229600" cy="1427553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Сыграйте в ролевую игру, используя наши материалы из письменной работы, для этого вы должны поделиться на группы:</a:t>
            </a: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590843" y="5249282"/>
            <a:ext cx="824366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Каждая группа будет защищать свою позицию: нужны синтетические моющие средства или нет. И каждая группа должна презентовать свою позицию. </a:t>
            </a:r>
            <a:endParaRPr kumimoji="0" lang="ru-RU" sz="3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Содержимое 10"/>
          <p:cNvGraphicFramePr>
            <a:graphicFrameLocks noGrp="1"/>
          </p:cNvGraphicFramePr>
          <p:nvPr>
            <p:ph idx="1"/>
          </p:nvPr>
        </p:nvGraphicFramePr>
        <p:xfrm>
          <a:off x="597877" y="1702191"/>
          <a:ext cx="8229600" cy="33340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Что мы сейчас имеем благодаря этому прогрессу?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59988"/>
            <a:ext cx="8229600" cy="4466175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Например, компьютер, сотовые телефоны. Продолжите список.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13486"/>
          </a:xfrm>
        </p:spPr>
        <p:txBody>
          <a:bodyPr>
            <a:noAutofit/>
          </a:bodyPr>
          <a:lstStyle/>
          <a:p>
            <a:b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Наверняка вы все знаете, как правильно надо пользоваться компьютером, какая рабочая поза должна быть и т.д. Давайте вспомним эти правила, они нам нужны, а для подсказки, вот вам рисунок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354" y="1688124"/>
            <a:ext cx="8595360" cy="49096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8981"/>
            <a:ext cx="8229600" cy="1026089"/>
          </a:xfrm>
        </p:spPr>
        <p:txBody>
          <a:bodyPr>
            <a:noAutofit/>
          </a:bodyPr>
          <a:lstStyle/>
          <a:p>
            <a:pPr algn="just"/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Напишите на табло положительные и отрицательные стороны этих предметов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4303258"/>
              </p:ext>
            </p:extLst>
          </p:nvPr>
        </p:nvGraphicFramePr>
        <p:xfrm>
          <a:off x="457201" y="1885071"/>
          <a:ext cx="8229600" cy="4501661"/>
        </p:xfrm>
        <a:graphic>
          <a:graphicData uri="http://schemas.openxmlformats.org/drawingml/2006/table">
            <a:tbl>
              <a:tblPr firstRow="1" firstCol="1" bandRow="1">
                <a:tableStyleId>{ED083AE6-46FA-4A59-8FB0-9F97EB10719F}</a:tableStyleId>
              </a:tblPr>
              <a:tblGrid>
                <a:gridCol w="41143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152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176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0" b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endParaRPr lang="ru-RU" sz="4000" b="0" dirty="0">
                        <a:effectLst/>
                        <a:latin typeface="Times New Roman" pitchFamily="18" charset="0"/>
                        <a:ea typeface="Times New Roman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0" b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4000" b="0" dirty="0">
                        <a:effectLst/>
                        <a:latin typeface="Times New Roman" pitchFamily="18" charset="0"/>
                        <a:ea typeface="Times New Roman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8396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 b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Игры на компьютере, улучшают память и внимание детей, сотовые телефоны позволяют быстро выйти на связь ________________________________________________________________________________________________________</a:t>
                      </a:r>
                      <a:endParaRPr lang="ru-RU" sz="2400" b="0" dirty="0">
                        <a:effectLst/>
                        <a:latin typeface="Times New Roman" pitchFamily="18" charset="0"/>
                        <a:ea typeface="Times New Roman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Нагрузка на зрение, стесненная поза, излучение ______________________________________________________________________________________________________________________________________________________________________________________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756764" y="255795"/>
            <a:ext cx="35974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Домашнее задание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</TotalTime>
  <Words>292</Words>
  <Application>Microsoft Office PowerPoint</Application>
  <PresentationFormat>Экран (4:3)</PresentationFormat>
  <Paragraphs>33</Paragraphs>
  <Slides>8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Calibri</vt:lpstr>
      <vt:lpstr>Kunstler Script</vt:lpstr>
      <vt:lpstr>Times New Roman</vt:lpstr>
      <vt:lpstr>Тема Office</vt:lpstr>
      <vt:lpstr>CorelDRAW</vt:lpstr>
      <vt:lpstr>13. ПРЕДМЕТЫ БЫТА</vt:lpstr>
      <vt:lpstr>Презентация PowerPoint</vt:lpstr>
      <vt:lpstr>Презентация PowerPoint</vt:lpstr>
      <vt:lpstr>Давайте мы с вами проведем маленькую письменную работу</vt:lpstr>
      <vt:lpstr>Сыграйте в ролевую игру, используя наши материалы из письменной работы, для этого вы должны поделиться на группы:</vt:lpstr>
      <vt:lpstr>Что мы сейчас имеем благодаря этому прогрессу?</vt:lpstr>
      <vt:lpstr> Наверняка вы все знаете, как правильно надо пользоваться компьютером, какая рабочая поза должна быть и т.д. Давайте вспомним эти правила, они нам нужны, а для подсказки, вот вам рисунок </vt:lpstr>
      <vt:lpstr>Напишите на табло положительные и отрицательные стороны этих предметов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Предметы быта</dc:title>
  <dc:creator>Тимур Мустафин</dc:creator>
  <cp:lastModifiedBy>Пользователь</cp:lastModifiedBy>
  <cp:revision>14</cp:revision>
  <dcterms:created xsi:type="dcterms:W3CDTF">2016-04-20T08:26:42Z</dcterms:created>
  <dcterms:modified xsi:type="dcterms:W3CDTF">2020-11-04T05:39:25Z</dcterms:modified>
</cp:coreProperties>
</file>