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6" r:id="rId4"/>
    <p:sldId id="258" r:id="rId5"/>
    <p:sldId id="260" r:id="rId6"/>
    <p:sldId id="261" r:id="rId7"/>
    <p:sldId id="267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6CD918-9334-4EE1-AF40-6D9641B330F7}" type="doc">
      <dgm:prSet loTypeId="urn:microsoft.com/office/officeart/2005/8/layout/list1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19AAB8E-C331-4E37-BF4D-A19210E089E3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Участок земли вместе с растениями и животными, а также вода, воздух и солнечный свет – это </a:t>
          </a:r>
          <a:r>
            <a: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экологическая система</a:t>
          </a:r>
          <a:endParaRPr lang="ru-RU" sz="24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2F3F633-AFAF-4E9D-9F28-7EFFE1A768FA}" type="parTrans" cxnId="{52B33160-269F-4046-9544-671486D1C1D4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D158330F-1938-49FC-8289-40238D85DCED}" type="sibTrans" cxnId="{52B33160-269F-4046-9544-671486D1C1D4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5A0BB8E4-FC61-4FCF-ABC6-2333541E8005}">
      <dgm:prSet custT="1"/>
      <dgm:spPr>
        <a:noFill/>
      </dgm:spPr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 экосистеме есть все, что нужно для жизни ее обитателей </a:t>
          </a:r>
        </a:p>
      </dgm:t>
    </dgm:pt>
    <dgm:pt modelId="{5BF14AC1-F24A-49BA-B004-C0AC0B628E49}" type="parTrans" cxnId="{DB37F4BC-7E48-4896-8239-ABFD42582C3E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1BF611A3-9911-4B18-8500-C7A889E434B7}" type="sibTrans" cxnId="{DB37F4BC-7E48-4896-8239-ABFD42582C3E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849A7C2-4215-49FC-A7D2-7984A1228158}">
      <dgm:prSet custT="1"/>
      <dgm:spPr>
        <a:noFill/>
      </dgm:spPr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 экосистеме нет ничего лишнего, ненужного, всё, что производится, полностью используется ее обитателями</a:t>
          </a:r>
        </a:p>
      </dgm:t>
    </dgm:pt>
    <dgm:pt modelId="{94578FDF-8465-4022-9034-75FCD234D1B4}" type="parTrans" cxnId="{8D03B14C-DAB4-422A-9B16-4FF5D8DF88E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78522526-2E00-4306-AC78-06B5BB56545B}" type="sibTrans" cxnId="{8D03B14C-DAB4-422A-9B16-4FF5D8DF88E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A4CF3DA-A431-452E-BDF8-9874F42C7CCE}" type="pres">
      <dgm:prSet presAssocID="{736CD918-9334-4EE1-AF40-6D9641B330F7}" presName="linear" presStyleCnt="0">
        <dgm:presLayoutVars>
          <dgm:dir/>
          <dgm:animLvl val="lvl"/>
          <dgm:resizeHandles val="exact"/>
        </dgm:presLayoutVars>
      </dgm:prSet>
      <dgm:spPr/>
    </dgm:pt>
    <dgm:pt modelId="{B8D07630-18AD-4079-A92A-C205B6430CF6}" type="pres">
      <dgm:prSet presAssocID="{819AAB8E-C331-4E37-BF4D-A19210E089E3}" presName="parentLin" presStyleCnt="0"/>
      <dgm:spPr/>
    </dgm:pt>
    <dgm:pt modelId="{0DEA439A-FD26-4CD3-A45B-9C9ABB671EBF}" type="pres">
      <dgm:prSet presAssocID="{819AAB8E-C331-4E37-BF4D-A19210E089E3}" presName="parentLeftMargin" presStyleLbl="node1" presStyleIdx="0" presStyleCnt="1"/>
      <dgm:spPr/>
    </dgm:pt>
    <dgm:pt modelId="{58A19C92-7976-4346-9F43-86D5EA41480F}" type="pres">
      <dgm:prSet presAssocID="{819AAB8E-C331-4E37-BF4D-A19210E089E3}" presName="parentText" presStyleLbl="node1" presStyleIdx="0" presStyleCnt="1" custScaleX="123211" custScaleY="134097">
        <dgm:presLayoutVars>
          <dgm:chMax val="0"/>
          <dgm:bulletEnabled val="1"/>
        </dgm:presLayoutVars>
      </dgm:prSet>
      <dgm:spPr/>
    </dgm:pt>
    <dgm:pt modelId="{F8636B46-56C9-411C-A579-471922392EA0}" type="pres">
      <dgm:prSet presAssocID="{819AAB8E-C331-4E37-BF4D-A19210E089E3}" presName="negativeSpace" presStyleCnt="0"/>
      <dgm:spPr/>
    </dgm:pt>
    <dgm:pt modelId="{58618B60-240C-4065-A2D9-9173F9A8EC4A}" type="pres">
      <dgm:prSet presAssocID="{819AAB8E-C331-4E37-BF4D-A19210E089E3}" presName="childText" presStyleLbl="conFgAcc1" presStyleIdx="0" presStyleCnt="1" custLinFactNeighborY="-9541">
        <dgm:presLayoutVars>
          <dgm:bulletEnabled val="1"/>
        </dgm:presLayoutVars>
      </dgm:prSet>
      <dgm:spPr/>
    </dgm:pt>
  </dgm:ptLst>
  <dgm:cxnLst>
    <dgm:cxn modelId="{9269CA2B-2B75-4404-9075-DC2743A174F1}" type="presOf" srcId="{819AAB8E-C331-4E37-BF4D-A19210E089E3}" destId="{0DEA439A-FD26-4CD3-A45B-9C9ABB671EBF}" srcOrd="0" destOrd="0" presId="urn:microsoft.com/office/officeart/2005/8/layout/list1"/>
    <dgm:cxn modelId="{4FD53838-EC6A-4669-BFCE-452BAD4E52F0}" type="presOf" srcId="{819AAB8E-C331-4E37-BF4D-A19210E089E3}" destId="{58A19C92-7976-4346-9F43-86D5EA41480F}" srcOrd="1" destOrd="0" presId="urn:microsoft.com/office/officeart/2005/8/layout/list1"/>
    <dgm:cxn modelId="{52B33160-269F-4046-9544-671486D1C1D4}" srcId="{736CD918-9334-4EE1-AF40-6D9641B330F7}" destId="{819AAB8E-C331-4E37-BF4D-A19210E089E3}" srcOrd="0" destOrd="0" parTransId="{92F3F633-AFAF-4E9D-9F28-7EFFE1A768FA}" sibTransId="{D158330F-1938-49FC-8289-40238D85DCED}"/>
    <dgm:cxn modelId="{8D03B14C-DAB4-422A-9B16-4FF5D8DF88E8}" srcId="{819AAB8E-C331-4E37-BF4D-A19210E089E3}" destId="{0849A7C2-4215-49FC-A7D2-7984A1228158}" srcOrd="1" destOrd="0" parTransId="{94578FDF-8465-4022-9034-75FCD234D1B4}" sibTransId="{78522526-2E00-4306-AC78-06B5BB56545B}"/>
    <dgm:cxn modelId="{B48E29A5-5FEE-47F6-84B8-966B4079E037}" type="presOf" srcId="{736CD918-9334-4EE1-AF40-6D9641B330F7}" destId="{BA4CF3DA-A431-452E-BDF8-9874F42C7CCE}" srcOrd="0" destOrd="0" presId="urn:microsoft.com/office/officeart/2005/8/layout/list1"/>
    <dgm:cxn modelId="{7C31CFAD-0334-4F4F-BEF6-CA0849BADCB9}" type="presOf" srcId="{0849A7C2-4215-49FC-A7D2-7984A1228158}" destId="{58618B60-240C-4065-A2D9-9173F9A8EC4A}" srcOrd="0" destOrd="1" presId="urn:microsoft.com/office/officeart/2005/8/layout/list1"/>
    <dgm:cxn modelId="{DB37F4BC-7E48-4896-8239-ABFD42582C3E}" srcId="{819AAB8E-C331-4E37-BF4D-A19210E089E3}" destId="{5A0BB8E4-FC61-4FCF-ABC6-2333541E8005}" srcOrd="0" destOrd="0" parTransId="{5BF14AC1-F24A-49BA-B004-C0AC0B628E49}" sibTransId="{1BF611A3-9911-4B18-8500-C7A889E434B7}"/>
    <dgm:cxn modelId="{8C7104C1-5EF9-43BA-822F-4A6D1EFF4778}" type="presOf" srcId="{5A0BB8E4-FC61-4FCF-ABC6-2333541E8005}" destId="{58618B60-240C-4065-A2D9-9173F9A8EC4A}" srcOrd="0" destOrd="0" presId="urn:microsoft.com/office/officeart/2005/8/layout/list1"/>
    <dgm:cxn modelId="{3E2C95CA-F402-46FB-A727-DD12DEBA142B}" type="presParOf" srcId="{BA4CF3DA-A431-452E-BDF8-9874F42C7CCE}" destId="{B8D07630-18AD-4079-A92A-C205B6430CF6}" srcOrd="0" destOrd="0" presId="urn:microsoft.com/office/officeart/2005/8/layout/list1"/>
    <dgm:cxn modelId="{2CFD2F7B-2F4E-4A20-B76C-713F4B16DA71}" type="presParOf" srcId="{B8D07630-18AD-4079-A92A-C205B6430CF6}" destId="{0DEA439A-FD26-4CD3-A45B-9C9ABB671EBF}" srcOrd="0" destOrd="0" presId="urn:microsoft.com/office/officeart/2005/8/layout/list1"/>
    <dgm:cxn modelId="{97850BBB-DAF9-4D90-96E9-74DBD3F894E9}" type="presParOf" srcId="{B8D07630-18AD-4079-A92A-C205B6430CF6}" destId="{58A19C92-7976-4346-9F43-86D5EA41480F}" srcOrd="1" destOrd="0" presId="urn:microsoft.com/office/officeart/2005/8/layout/list1"/>
    <dgm:cxn modelId="{EEB0ECF2-B64F-459A-BC58-6CC62D5F6029}" type="presParOf" srcId="{BA4CF3DA-A431-452E-BDF8-9874F42C7CCE}" destId="{F8636B46-56C9-411C-A579-471922392EA0}" srcOrd="1" destOrd="0" presId="urn:microsoft.com/office/officeart/2005/8/layout/list1"/>
    <dgm:cxn modelId="{BF71F071-E323-40B0-8633-8BD09C350A5B}" type="presParOf" srcId="{BA4CF3DA-A431-452E-BDF8-9874F42C7CCE}" destId="{58618B60-240C-4065-A2D9-9173F9A8EC4A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844453-3B37-4A33-9741-B432331E5949}" type="doc">
      <dgm:prSet loTypeId="urn:microsoft.com/office/officeart/2005/8/layout/lProcess3" loCatId="process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06D7292-2273-4AFC-A1BC-50498DA3E2D9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1" dirty="0">
              <a:effectLst/>
              <a:latin typeface="Times New Roman" pitchFamily="18" charset="0"/>
              <a:cs typeface="Times New Roman" pitchFamily="18" charset="0"/>
            </a:rPr>
            <a:t>Растения</a:t>
          </a:r>
        </a:p>
      </dgm:t>
    </dgm:pt>
    <dgm:pt modelId="{B777FEFB-0E49-4C23-892E-97F710F9D5DE}" type="parTrans" cxnId="{63CA48EB-6467-458A-AA18-4A6FD222DCD3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46729628-51F6-45A6-A794-DA425EB6B72F}" type="sibTrans" cxnId="{63CA48EB-6467-458A-AA18-4A6FD222DCD3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CA6B1E34-DFC0-44C2-AD42-6BECBC94A00E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0" dirty="0">
              <a:latin typeface="Times New Roman" pitchFamily="18" charset="0"/>
              <a:cs typeface="Times New Roman" pitchFamily="18" charset="0"/>
            </a:rPr>
            <a:t>Питаются от солнца, веществами из почвы, воздуха и воды</a:t>
          </a:r>
        </a:p>
      </dgm:t>
    </dgm:pt>
    <dgm:pt modelId="{07BE4A85-D82C-42B7-BBC0-0A6956E4629C}" type="parTrans" cxnId="{A9471255-02DF-460E-8F29-61DA9067EE52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CF362DB3-F578-494C-91EF-B73D6DF93FB3}" type="sibTrans" cxnId="{A9471255-02DF-460E-8F29-61DA9067EE52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149E10FF-7CA9-4F56-BB60-620AF1D30085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1" dirty="0">
              <a:effectLst/>
              <a:latin typeface="Times New Roman" pitchFamily="18" charset="0"/>
              <a:cs typeface="Times New Roman" pitchFamily="18" charset="0"/>
            </a:rPr>
            <a:t>Животные травоядные (зайцы, джейраны, черепахи и др.)</a:t>
          </a:r>
        </a:p>
      </dgm:t>
    </dgm:pt>
    <dgm:pt modelId="{E147B43D-F5CE-46C1-A4A4-EF3F736E23C8}" type="parTrans" cxnId="{7A84819A-6114-42C4-ADE8-947E92895E1F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1D154BDB-7F00-4AA9-A7BF-D8377845B210}" type="sibTrans" cxnId="{7A84819A-6114-42C4-ADE8-947E92895E1F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0AA21B81-ADFB-4A7A-8405-532C1AEA1C3E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0" dirty="0">
              <a:latin typeface="Times New Roman" pitchFamily="18" charset="0"/>
              <a:cs typeface="Times New Roman" pitchFamily="18" charset="0"/>
            </a:rPr>
            <a:t>Питаются растениями</a:t>
          </a:r>
        </a:p>
      </dgm:t>
    </dgm:pt>
    <dgm:pt modelId="{8D0CDEFE-CDEA-48C8-A51F-88608D2379BE}" type="parTrans" cxnId="{2E13558E-141E-4570-982C-8E1964C62DC6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F19735BE-1451-4ED7-8C7B-3076D8ECDECF}" type="sibTrans" cxnId="{2E13558E-141E-4570-982C-8E1964C62DC6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94E95E73-38E7-467E-853D-204EBD06E7D2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1" dirty="0">
              <a:effectLst/>
              <a:latin typeface="Times New Roman" pitchFamily="18" charset="0"/>
              <a:cs typeface="Times New Roman" pitchFamily="18" charset="0"/>
            </a:rPr>
            <a:t>Животные-хищники (сокол, лиса, волк, гепард)</a:t>
          </a:r>
        </a:p>
      </dgm:t>
    </dgm:pt>
    <dgm:pt modelId="{ABFC75D7-0D9C-44F3-8AE9-4EDE997C4985}" type="parTrans" cxnId="{367859A1-F873-4663-A036-1EEF8406FD9B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D35B58C9-6E0C-4810-88BE-AAE6B2CA20DA}" type="sibTrans" cxnId="{367859A1-F873-4663-A036-1EEF8406FD9B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A3660BB3-AF53-46BC-940F-DF8FB0315EC4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0" dirty="0">
              <a:latin typeface="Times New Roman" pitchFamily="18" charset="0"/>
              <a:cs typeface="Times New Roman" pitchFamily="18" charset="0"/>
            </a:rPr>
            <a:t>Питаются травоядными животными и животными-хищниками</a:t>
          </a:r>
        </a:p>
      </dgm:t>
    </dgm:pt>
    <dgm:pt modelId="{A1611891-AFC5-44FA-B921-5D45A4202AC0}" type="parTrans" cxnId="{A047EBEB-E89F-4286-AC8A-5EBC83427C1A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670F75FF-9E0B-4590-9B6B-04AB1EBA3B5D}" type="sibTrans" cxnId="{A047EBEB-E89F-4286-AC8A-5EBC83427C1A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1DBE28AA-102C-45A4-85EE-8BFBFD5556F2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1" dirty="0">
              <a:effectLst/>
              <a:latin typeface="Times New Roman" pitchFamily="18" charset="0"/>
              <a:cs typeface="Times New Roman" pitchFamily="18" charset="0"/>
            </a:rPr>
            <a:t>Животные </a:t>
          </a:r>
          <a:r>
            <a:rPr lang="ru-RU" sz="2150" b="1" dirty="0" err="1">
              <a:effectLst/>
              <a:latin typeface="Times New Roman" pitchFamily="18" charset="0"/>
              <a:cs typeface="Times New Roman" pitchFamily="18" charset="0"/>
            </a:rPr>
            <a:t>падальщики</a:t>
          </a:r>
          <a:r>
            <a:rPr lang="ru-RU" sz="2150" b="1" dirty="0">
              <a:effectLst/>
              <a:latin typeface="Times New Roman" pitchFamily="18" charset="0"/>
              <a:cs typeface="Times New Roman" pitchFamily="18" charset="0"/>
            </a:rPr>
            <a:t> (орел, волк)</a:t>
          </a:r>
        </a:p>
      </dgm:t>
    </dgm:pt>
    <dgm:pt modelId="{38DCC2FE-51E5-427A-98A6-100A7BCB0796}" type="parTrans" cxnId="{DA79F057-738A-4B6C-9A53-10AB52066602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791B74FC-78D7-4996-90FF-44907CE5DAEE}" type="sibTrans" cxnId="{DA79F057-738A-4B6C-9A53-10AB52066602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3DFBE52B-813C-45C4-BAD1-14A431FE11E5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0" dirty="0">
              <a:latin typeface="Times New Roman" pitchFamily="18" charset="0"/>
              <a:cs typeface="Times New Roman" pitchFamily="18" charset="0"/>
            </a:rPr>
            <a:t>Питаются остатками отмерших частей растений и животных</a:t>
          </a:r>
        </a:p>
      </dgm:t>
    </dgm:pt>
    <dgm:pt modelId="{45671D06-336B-4C19-9A26-4B56D42BB242}" type="parTrans" cxnId="{AE17C638-0276-40B9-A850-DD4431EC6F5F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DC86B303-76DE-45E5-AF85-C9F17AF4E05D}" type="sibTrans" cxnId="{AE17C638-0276-40B9-A850-DD4431EC6F5F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C6AFA567-88FA-48E2-88E9-6F5C31060878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1" dirty="0">
              <a:effectLst/>
              <a:latin typeface="Times New Roman" pitchFamily="18" charset="0"/>
              <a:cs typeface="Times New Roman" pitchFamily="18" charset="0"/>
            </a:rPr>
            <a:t>Микробы</a:t>
          </a:r>
        </a:p>
      </dgm:t>
    </dgm:pt>
    <dgm:pt modelId="{8E2DBD6F-802C-4D38-A8DF-229B29F15929}" type="parTrans" cxnId="{EB7CA12F-82D1-493C-866F-5F8C2F7768BE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59E14FB0-E01E-4AF2-81EA-A8138234109E}" type="sibTrans" cxnId="{EB7CA12F-82D1-493C-866F-5F8C2F7768BE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4633D348-B323-4E0C-900F-307A6B9BF7EC}">
      <dgm:prSet custT="1"/>
      <dgm:spPr/>
      <dgm:t>
        <a:bodyPr/>
        <a:lstStyle/>
        <a:p>
          <a:pPr rtl="0">
            <a:lnSpc>
              <a:spcPct val="90000"/>
            </a:lnSpc>
            <a:spcBef>
              <a:spcPts val="0"/>
            </a:spcBef>
            <a:spcAft>
              <a:spcPts val="0"/>
            </a:spcAft>
          </a:pPr>
          <a:r>
            <a:rPr lang="ru-RU" sz="2150" b="0" dirty="0">
              <a:latin typeface="Times New Roman" pitchFamily="18" charset="0"/>
              <a:cs typeface="Times New Roman" pitchFamily="18" charset="0"/>
            </a:rPr>
            <a:t>Питаются остатками отмерших частей растений и животных</a:t>
          </a:r>
        </a:p>
      </dgm:t>
    </dgm:pt>
    <dgm:pt modelId="{EB1C69C0-137D-4D42-9670-30FCCF7F87BA}" type="parTrans" cxnId="{0258D1BA-D976-497F-818A-9DD0B510E7FB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E1D9DBA7-3D2A-4CB2-88BD-C963ED6F5F51}" type="sibTrans" cxnId="{0258D1BA-D976-497F-818A-9DD0B510E7FB}">
      <dgm:prSet/>
      <dgm:spPr/>
      <dgm:t>
        <a:bodyPr/>
        <a:lstStyle/>
        <a:p>
          <a:pPr>
            <a:lnSpc>
              <a:spcPct val="90000"/>
            </a:lnSpc>
            <a:spcBef>
              <a:spcPts val="0"/>
            </a:spcBef>
            <a:spcAft>
              <a:spcPts val="0"/>
            </a:spcAft>
          </a:pPr>
          <a:endParaRPr lang="ru-RU" sz="2150" b="0">
            <a:latin typeface="Times New Roman" pitchFamily="18" charset="0"/>
            <a:cs typeface="Times New Roman" pitchFamily="18" charset="0"/>
          </a:endParaRPr>
        </a:p>
      </dgm:t>
    </dgm:pt>
    <dgm:pt modelId="{E037AC65-3714-41E9-80B4-82AC51AD696F}" type="pres">
      <dgm:prSet presAssocID="{D8844453-3B37-4A33-9741-B432331E5949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59148607-81D9-409E-BF75-75EC05A7AE42}" type="pres">
      <dgm:prSet presAssocID="{906D7292-2273-4AFC-A1BC-50498DA3E2D9}" presName="horFlow" presStyleCnt="0"/>
      <dgm:spPr/>
    </dgm:pt>
    <dgm:pt modelId="{08788BC8-C277-45A6-8C78-1EEE054CB7EA}" type="pres">
      <dgm:prSet presAssocID="{906D7292-2273-4AFC-A1BC-50498DA3E2D9}" presName="bigChev" presStyleLbl="node1" presStyleIdx="0" presStyleCnt="5" custScaleX="176134"/>
      <dgm:spPr/>
    </dgm:pt>
    <dgm:pt modelId="{70C7B41E-AB2E-44B5-98EF-2D5A5B37F790}" type="pres">
      <dgm:prSet presAssocID="{07BE4A85-D82C-42B7-BBC0-0A6956E4629C}" presName="parTrans" presStyleCnt="0"/>
      <dgm:spPr/>
    </dgm:pt>
    <dgm:pt modelId="{4A194CD0-2870-4A09-A871-1BA99353172C}" type="pres">
      <dgm:prSet presAssocID="{CA6B1E34-DFC0-44C2-AD42-6BECBC94A00E}" presName="node" presStyleLbl="alignAccFollowNode1" presStyleIdx="0" presStyleCnt="5" custScaleX="256874">
        <dgm:presLayoutVars>
          <dgm:bulletEnabled val="1"/>
        </dgm:presLayoutVars>
      </dgm:prSet>
      <dgm:spPr/>
    </dgm:pt>
    <dgm:pt modelId="{CB51AB35-B4BB-43D5-9141-AB100A841148}" type="pres">
      <dgm:prSet presAssocID="{906D7292-2273-4AFC-A1BC-50498DA3E2D9}" presName="vSp" presStyleCnt="0"/>
      <dgm:spPr/>
    </dgm:pt>
    <dgm:pt modelId="{6C750DFB-B73C-4E8E-B68E-299FC53BA87D}" type="pres">
      <dgm:prSet presAssocID="{149E10FF-7CA9-4F56-BB60-620AF1D30085}" presName="horFlow" presStyleCnt="0"/>
      <dgm:spPr/>
    </dgm:pt>
    <dgm:pt modelId="{72A767A7-9748-423A-AA41-D5451B943176}" type="pres">
      <dgm:prSet presAssocID="{149E10FF-7CA9-4F56-BB60-620AF1D30085}" presName="bigChev" presStyleLbl="node1" presStyleIdx="1" presStyleCnt="5" custScaleX="176134"/>
      <dgm:spPr/>
    </dgm:pt>
    <dgm:pt modelId="{3BB04AB4-F9B1-46CE-A72B-71984EBA04FE}" type="pres">
      <dgm:prSet presAssocID="{8D0CDEFE-CDEA-48C8-A51F-88608D2379BE}" presName="parTrans" presStyleCnt="0"/>
      <dgm:spPr/>
    </dgm:pt>
    <dgm:pt modelId="{E3B33BE5-4F63-4245-8534-3136C697A68E}" type="pres">
      <dgm:prSet presAssocID="{0AA21B81-ADFB-4A7A-8405-532C1AEA1C3E}" presName="node" presStyleLbl="alignAccFollowNode1" presStyleIdx="1" presStyleCnt="5" custScaleX="256874">
        <dgm:presLayoutVars>
          <dgm:bulletEnabled val="1"/>
        </dgm:presLayoutVars>
      </dgm:prSet>
      <dgm:spPr/>
    </dgm:pt>
    <dgm:pt modelId="{E94E96FB-DCC6-4D52-9E6E-A09B459E0BFF}" type="pres">
      <dgm:prSet presAssocID="{149E10FF-7CA9-4F56-BB60-620AF1D30085}" presName="vSp" presStyleCnt="0"/>
      <dgm:spPr/>
    </dgm:pt>
    <dgm:pt modelId="{3D4933CC-CC10-4313-8D42-C895BC6696CA}" type="pres">
      <dgm:prSet presAssocID="{94E95E73-38E7-467E-853D-204EBD06E7D2}" presName="horFlow" presStyleCnt="0"/>
      <dgm:spPr/>
    </dgm:pt>
    <dgm:pt modelId="{3C58549F-7776-4A40-AEF5-D386A2249C8A}" type="pres">
      <dgm:prSet presAssocID="{94E95E73-38E7-467E-853D-204EBD06E7D2}" presName="bigChev" presStyleLbl="node1" presStyleIdx="2" presStyleCnt="5" custScaleX="176134"/>
      <dgm:spPr/>
    </dgm:pt>
    <dgm:pt modelId="{41A05299-C1CE-422C-AEBF-85B4C5B08B9E}" type="pres">
      <dgm:prSet presAssocID="{A1611891-AFC5-44FA-B921-5D45A4202AC0}" presName="parTrans" presStyleCnt="0"/>
      <dgm:spPr/>
    </dgm:pt>
    <dgm:pt modelId="{6287491D-FD53-4924-B526-4F8C98F4B710}" type="pres">
      <dgm:prSet presAssocID="{A3660BB3-AF53-46BC-940F-DF8FB0315EC4}" presName="node" presStyleLbl="alignAccFollowNode1" presStyleIdx="2" presStyleCnt="5" custScaleX="256874">
        <dgm:presLayoutVars>
          <dgm:bulletEnabled val="1"/>
        </dgm:presLayoutVars>
      </dgm:prSet>
      <dgm:spPr/>
    </dgm:pt>
    <dgm:pt modelId="{EFBBB521-AC32-4917-8C7B-F0478D149643}" type="pres">
      <dgm:prSet presAssocID="{94E95E73-38E7-467E-853D-204EBD06E7D2}" presName="vSp" presStyleCnt="0"/>
      <dgm:spPr/>
    </dgm:pt>
    <dgm:pt modelId="{589FA6C7-F673-4DAE-B4B3-F8AB95C8A6AA}" type="pres">
      <dgm:prSet presAssocID="{1DBE28AA-102C-45A4-85EE-8BFBFD5556F2}" presName="horFlow" presStyleCnt="0"/>
      <dgm:spPr/>
    </dgm:pt>
    <dgm:pt modelId="{30BE22E8-859C-49D1-A442-631A4727CA15}" type="pres">
      <dgm:prSet presAssocID="{1DBE28AA-102C-45A4-85EE-8BFBFD5556F2}" presName="bigChev" presStyleLbl="node1" presStyleIdx="3" presStyleCnt="5" custScaleX="176134"/>
      <dgm:spPr/>
    </dgm:pt>
    <dgm:pt modelId="{44EC2582-7775-4E2E-9B87-1C11227F90C4}" type="pres">
      <dgm:prSet presAssocID="{45671D06-336B-4C19-9A26-4B56D42BB242}" presName="parTrans" presStyleCnt="0"/>
      <dgm:spPr/>
    </dgm:pt>
    <dgm:pt modelId="{5F653D95-EF1E-4E82-8425-DAD494A61278}" type="pres">
      <dgm:prSet presAssocID="{3DFBE52B-813C-45C4-BAD1-14A431FE11E5}" presName="node" presStyleLbl="alignAccFollowNode1" presStyleIdx="3" presStyleCnt="5" custScaleX="256874">
        <dgm:presLayoutVars>
          <dgm:bulletEnabled val="1"/>
        </dgm:presLayoutVars>
      </dgm:prSet>
      <dgm:spPr/>
    </dgm:pt>
    <dgm:pt modelId="{13ED8D08-AE33-4268-9B5B-620D53DCFCE9}" type="pres">
      <dgm:prSet presAssocID="{1DBE28AA-102C-45A4-85EE-8BFBFD5556F2}" presName="vSp" presStyleCnt="0"/>
      <dgm:spPr/>
    </dgm:pt>
    <dgm:pt modelId="{CAF825A8-34F1-4F4F-8D7A-1D794A2A036B}" type="pres">
      <dgm:prSet presAssocID="{C6AFA567-88FA-48E2-88E9-6F5C31060878}" presName="horFlow" presStyleCnt="0"/>
      <dgm:spPr/>
    </dgm:pt>
    <dgm:pt modelId="{04551056-367C-48FB-877A-526571719068}" type="pres">
      <dgm:prSet presAssocID="{C6AFA567-88FA-48E2-88E9-6F5C31060878}" presName="bigChev" presStyleLbl="node1" presStyleIdx="4" presStyleCnt="5" custScaleX="176134"/>
      <dgm:spPr/>
    </dgm:pt>
    <dgm:pt modelId="{D7657AFF-49D8-418D-BDC2-BDB05F7B695F}" type="pres">
      <dgm:prSet presAssocID="{EB1C69C0-137D-4D42-9670-30FCCF7F87BA}" presName="parTrans" presStyleCnt="0"/>
      <dgm:spPr/>
    </dgm:pt>
    <dgm:pt modelId="{C09CA251-A604-456A-A597-430F750799B6}" type="pres">
      <dgm:prSet presAssocID="{4633D348-B323-4E0C-900F-307A6B9BF7EC}" presName="node" presStyleLbl="alignAccFollowNode1" presStyleIdx="4" presStyleCnt="5" custScaleX="256874">
        <dgm:presLayoutVars>
          <dgm:bulletEnabled val="1"/>
        </dgm:presLayoutVars>
      </dgm:prSet>
      <dgm:spPr/>
    </dgm:pt>
  </dgm:ptLst>
  <dgm:cxnLst>
    <dgm:cxn modelId="{92883D1F-7867-44E9-92F3-527CD5153E94}" type="presOf" srcId="{906D7292-2273-4AFC-A1BC-50498DA3E2D9}" destId="{08788BC8-C277-45A6-8C78-1EEE054CB7EA}" srcOrd="0" destOrd="0" presId="urn:microsoft.com/office/officeart/2005/8/layout/lProcess3"/>
    <dgm:cxn modelId="{EB7CA12F-82D1-493C-866F-5F8C2F7768BE}" srcId="{D8844453-3B37-4A33-9741-B432331E5949}" destId="{C6AFA567-88FA-48E2-88E9-6F5C31060878}" srcOrd="4" destOrd="0" parTransId="{8E2DBD6F-802C-4D38-A8DF-229B29F15929}" sibTransId="{59E14FB0-E01E-4AF2-81EA-A8138234109E}"/>
    <dgm:cxn modelId="{AE17C638-0276-40B9-A850-DD4431EC6F5F}" srcId="{1DBE28AA-102C-45A4-85EE-8BFBFD5556F2}" destId="{3DFBE52B-813C-45C4-BAD1-14A431FE11E5}" srcOrd="0" destOrd="0" parTransId="{45671D06-336B-4C19-9A26-4B56D42BB242}" sibTransId="{DC86B303-76DE-45E5-AF85-C9F17AF4E05D}"/>
    <dgm:cxn modelId="{4654DB61-731B-438A-9B08-2934781A094F}" type="presOf" srcId="{1DBE28AA-102C-45A4-85EE-8BFBFD5556F2}" destId="{30BE22E8-859C-49D1-A442-631A4727CA15}" srcOrd="0" destOrd="0" presId="urn:microsoft.com/office/officeart/2005/8/layout/lProcess3"/>
    <dgm:cxn modelId="{A9471255-02DF-460E-8F29-61DA9067EE52}" srcId="{906D7292-2273-4AFC-A1BC-50498DA3E2D9}" destId="{CA6B1E34-DFC0-44C2-AD42-6BECBC94A00E}" srcOrd="0" destOrd="0" parTransId="{07BE4A85-D82C-42B7-BBC0-0A6956E4629C}" sibTransId="{CF362DB3-F578-494C-91EF-B73D6DF93FB3}"/>
    <dgm:cxn modelId="{DA79F057-738A-4B6C-9A53-10AB52066602}" srcId="{D8844453-3B37-4A33-9741-B432331E5949}" destId="{1DBE28AA-102C-45A4-85EE-8BFBFD5556F2}" srcOrd="3" destOrd="0" parTransId="{38DCC2FE-51E5-427A-98A6-100A7BCB0796}" sibTransId="{791B74FC-78D7-4996-90FF-44907CE5DAEE}"/>
    <dgm:cxn modelId="{1978557A-213B-4BAB-BC5C-AC6E3032C4B9}" type="presOf" srcId="{0AA21B81-ADFB-4A7A-8405-532C1AEA1C3E}" destId="{E3B33BE5-4F63-4245-8534-3136C697A68E}" srcOrd="0" destOrd="0" presId="urn:microsoft.com/office/officeart/2005/8/layout/lProcess3"/>
    <dgm:cxn modelId="{2E13558E-141E-4570-982C-8E1964C62DC6}" srcId="{149E10FF-7CA9-4F56-BB60-620AF1D30085}" destId="{0AA21B81-ADFB-4A7A-8405-532C1AEA1C3E}" srcOrd="0" destOrd="0" parTransId="{8D0CDEFE-CDEA-48C8-A51F-88608D2379BE}" sibTransId="{F19735BE-1451-4ED7-8C7B-3076D8ECDECF}"/>
    <dgm:cxn modelId="{ADCB1998-B795-431F-8DB2-30C8BF42A59A}" type="presOf" srcId="{A3660BB3-AF53-46BC-940F-DF8FB0315EC4}" destId="{6287491D-FD53-4924-B526-4F8C98F4B710}" srcOrd="0" destOrd="0" presId="urn:microsoft.com/office/officeart/2005/8/layout/lProcess3"/>
    <dgm:cxn modelId="{7A84819A-6114-42C4-ADE8-947E92895E1F}" srcId="{D8844453-3B37-4A33-9741-B432331E5949}" destId="{149E10FF-7CA9-4F56-BB60-620AF1D30085}" srcOrd="1" destOrd="0" parTransId="{E147B43D-F5CE-46C1-A4A4-EF3F736E23C8}" sibTransId="{1D154BDB-7F00-4AA9-A7BF-D8377845B210}"/>
    <dgm:cxn modelId="{7E37FD9B-073E-430A-B2C7-5DFFFBD99A1C}" type="presOf" srcId="{4633D348-B323-4E0C-900F-307A6B9BF7EC}" destId="{C09CA251-A604-456A-A597-430F750799B6}" srcOrd="0" destOrd="0" presId="urn:microsoft.com/office/officeart/2005/8/layout/lProcess3"/>
    <dgm:cxn modelId="{89DE3D9F-CDA9-462D-9B32-36AD02EC27CF}" type="presOf" srcId="{D8844453-3B37-4A33-9741-B432331E5949}" destId="{E037AC65-3714-41E9-80B4-82AC51AD696F}" srcOrd="0" destOrd="0" presId="urn:microsoft.com/office/officeart/2005/8/layout/lProcess3"/>
    <dgm:cxn modelId="{367859A1-F873-4663-A036-1EEF8406FD9B}" srcId="{D8844453-3B37-4A33-9741-B432331E5949}" destId="{94E95E73-38E7-467E-853D-204EBD06E7D2}" srcOrd="2" destOrd="0" parTransId="{ABFC75D7-0D9C-44F3-8AE9-4EDE997C4985}" sibTransId="{D35B58C9-6E0C-4810-88BE-AAE6B2CA20DA}"/>
    <dgm:cxn modelId="{AA109EAA-1123-4E56-9053-60AAED2418C5}" type="presOf" srcId="{149E10FF-7CA9-4F56-BB60-620AF1D30085}" destId="{72A767A7-9748-423A-AA41-D5451B943176}" srcOrd="0" destOrd="0" presId="urn:microsoft.com/office/officeart/2005/8/layout/lProcess3"/>
    <dgm:cxn modelId="{0258D1BA-D976-497F-818A-9DD0B510E7FB}" srcId="{C6AFA567-88FA-48E2-88E9-6F5C31060878}" destId="{4633D348-B323-4E0C-900F-307A6B9BF7EC}" srcOrd="0" destOrd="0" parTransId="{EB1C69C0-137D-4D42-9670-30FCCF7F87BA}" sibTransId="{E1D9DBA7-3D2A-4CB2-88BD-C963ED6F5F51}"/>
    <dgm:cxn modelId="{B88445D2-4A43-4787-896F-DE3627AB2B17}" type="presOf" srcId="{3DFBE52B-813C-45C4-BAD1-14A431FE11E5}" destId="{5F653D95-EF1E-4E82-8425-DAD494A61278}" srcOrd="0" destOrd="0" presId="urn:microsoft.com/office/officeart/2005/8/layout/lProcess3"/>
    <dgm:cxn modelId="{63CA48EB-6467-458A-AA18-4A6FD222DCD3}" srcId="{D8844453-3B37-4A33-9741-B432331E5949}" destId="{906D7292-2273-4AFC-A1BC-50498DA3E2D9}" srcOrd="0" destOrd="0" parTransId="{B777FEFB-0E49-4C23-892E-97F710F9D5DE}" sibTransId="{46729628-51F6-45A6-A794-DA425EB6B72F}"/>
    <dgm:cxn modelId="{F8DFE3EB-6008-407C-816E-D273E8C7CD1A}" type="presOf" srcId="{CA6B1E34-DFC0-44C2-AD42-6BECBC94A00E}" destId="{4A194CD0-2870-4A09-A871-1BA99353172C}" srcOrd="0" destOrd="0" presId="urn:microsoft.com/office/officeart/2005/8/layout/lProcess3"/>
    <dgm:cxn modelId="{A047EBEB-E89F-4286-AC8A-5EBC83427C1A}" srcId="{94E95E73-38E7-467E-853D-204EBD06E7D2}" destId="{A3660BB3-AF53-46BC-940F-DF8FB0315EC4}" srcOrd="0" destOrd="0" parTransId="{A1611891-AFC5-44FA-B921-5D45A4202AC0}" sibTransId="{670F75FF-9E0B-4590-9B6B-04AB1EBA3B5D}"/>
    <dgm:cxn modelId="{DE29A2F4-4772-4766-B84A-2DD62020D19C}" type="presOf" srcId="{C6AFA567-88FA-48E2-88E9-6F5C31060878}" destId="{04551056-367C-48FB-877A-526571719068}" srcOrd="0" destOrd="0" presId="urn:microsoft.com/office/officeart/2005/8/layout/lProcess3"/>
    <dgm:cxn modelId="{B22496FA-035A-4E48-BE94-1A343F2CFA5A}" type="presOf" srcId="{94E95E73-38E7-467E-853D-204EBD06E7D2}" destId="{3C58549F-7776-4A40-AEF5-D386A2249C8A}" srcOrd="0" destOrd="0" presId="urn:microsoft.com/office/officeart/2005/8/layout/lProcess3"/>
    <dgm:cxn modelId="{B66FBC24-6C3E-452E-A3BA-EEED7DC3C633}" type="presParOf" srcId="{E037AC65-3714-41E9-80B4-82AC51AD696F}" destId="{59148607-81D9-409E-BF75-75EC05A7AE42}" srcOrd="0" destOrd="0" presId="urn:microsoft.com/office/officeart/2005/8/layout/lProcess3"/>
    <dgm:cxn modelId="{B243E9B6-6917-473A-B888-CE08107B2914}" type="presParOf" srcId="{59148607-81D9-409E-BF75-75EC05A7AE42}" destId="{08788BC8-C277-45A6-8C78-1EEE054CB7EA}" srcOrd="0" destOrd="0" presId="urn:microsoft.com/office/officeart/2005/8/layout/lProcess3"/>
    <dgm:cxn modelId="{944D9768-8A7B-4C20-BA7D-A8C46FD08E81}" type="presParOf" srcId="{59148607-81D9-409E-BF75-75EC05A7AE42}" destId="{70C7B41E-AB2E-44B5-98EF-2D5A5B37F790}" srcOrd="1" destOrd="0" presId="urn:microsoft.com/office/officeart/2005/8/layout/lProcess3"/>
    <dgm:cxn modelId="{AAC1F428-5B21-40F0-B14D-65FDA40B38CE}" type="presParOf" srcId="{59148607-81D9-409E-BF75-75EC05A7AE42}" destId="{4A194CD0-2870-4A09-A871-1BA99353172C}" srcOrd="2" destOrd="0" presId="urn:microsoft.com/office/officeart/2005/8/layout/lProcess3"/>
    <dgm:cxn modelId="{6D451DB9-E84D-4D86-9E8F-99816111F7CC}" type="presParOf" srcId="{E037AC65-3714-41E9-80B4-82AC51AD696F}" destId="{CB51AB35-B4BB-43D5-9141-AB100A841148}" srcOrd="1" destOrd="0" presId="urn:microsoft.com/office/officeart/2005/8/layout/lProcess3"/>
    <dgm:cxn modelId="{6A159E28-9635-4580-B5D4-DE7BD288A061}" type="presParOf" srcId="{E037AC65-3714-41E9-80B4-82AC51AD696F}" destId="{6C750DFB-B73C-4E8E-B68E-299FC53BA87D}" srcOrd="2" destOrd="0" presId="urn:microsoft.com/office/officeart/2005/8/layout/lProcess3"/>
    <dgm:cxn modelId="{2701945A-8F8A-4C14-B027-4A7137274ED4}" type="presParOf" srcId="{6C750DFB-B73C-4E8E-B68E-299FC53BA87D}" destId="{72A767A7-9748-423A-AA41-D5451B943176}" srcOrd="0" destOrd="0" presId="urn:microsoft.com/office/officeart/2005/8/layout/lProcess3"/>
    <dgm:cxn modelId="{455A039E-AD40-4AA4-8BD0-1F4262185231}" type="presParOf" srcId="{6C750DFB-B73C-4E8E-B68E-299FC53BA87D}" destId="{3BB04AB4-F9B1-46CE-A72B-71984EBA04FE}" srcOrd="1" destOrd="0" presId="urn:microsoft.com/office/officeart/2005/8/layout/lProcess3"/>
    <dgm:cxn modelId="{774C95A9-7656-4E05-9212-05841B310C97}" type="presParOf" srcId="{6C750DFB-B73C-4E8E-B68E-299FC53BA87D}" destId="{E3B33BE5-4F63-4245-8534-3136C697A68E}" srcOrd="2" destOrd="0" presId="urn:microsoft.com/office/officeart/2005/8/layout/lProcess3"/>
    <dgm:cxn modelId="{BF0B0260-73DE-4443-82B4-36153634A8A2}" type="presParOf" srcId="{E037AC65-3714-41E9-80B4-82AC51AD696F}" destId="{E94E96FB-DCC6-4D52-9E6E-A09B459E0BFF}" srcOrd="3" destOrd="0" presId="urn:microsoft.com/office/officeart/2005/8/layout/lProcess3"/>
    <dgm:cxn modelId="{F34002B7-D30A-4723-9A46-7D3AEF694AAE}" type="presParOf" srcId="{E037AC65-3714-41E9-80B4-82AC51AD696F}" destId="{3D4933CC-CC10-4313-8D42-C895BC6696CA}" srcOrd="4" destOrd="0" presId="urn:microsoft.com/office/officeart/2005/8/layout/lProcess3"/>
    <dgm:cxn modelId="{EA7B9DE3-60C8-4433-A76C-62ADF05EF201}" type="presParOf" srcId="{3D4933CC-CC10-4313-8D42-C895BC6696CA}" destId="{3C58549F-7776-4A40-AEF5-D386A2249C8A}" srcOrd="0" destOrd="0" presId="urn:microsoft.com/office/officeart/2005/8/layout/lProcess3"/>
    <dgm:cxn modelId="{2ADEFF0C-42DA-4ACB-AD87-01F91129382A}" type="presParOf" srcId="{3D4933CC-CC10-4313-8D42-C895BC6696CA}" destId="{41A05299-C1CE-422C-AEBF-85B4C5B08B9E}" srcOrd="1" destOrd="0" presId="urn:microsoft.com/office/officeart/2005/8/layout/lProcess3"/>
    <dgm:cxn modelId="{BBAD6582-9C7C-4CEB-93EB-EDC6CA843872}" type="presParOf" srcId="{3D4933CC-CC10-4313-8D42-C895BC6696CA}" destId="{6287491D-FD53-4924-B526-4F8C98F4B710}" srcOrd="2" destOrd="0" presId="urn:microsoft.com/office/officeart/2005/8/layout/lProcess3"/>
    <dgm:cxn modelId="{4DF80899-9F41-4586-A987-FB5955A129B0}" type="presParOf" srcId="{E037AC65-3714-41E9-80B4-82AC51AD696F}" destId="{EFBBB521-AC32-4917-8C7B-F0478D149643}" srcOrd="5" destOrd="0" presId="urn:microsoft.com/office/officeart/2005/8/layout/lProcess3"/>
    <dgm:cxn modelId="{5E86E8DD-DD39-4560-BAAA-C7E494B6ADE2}" type="presParOf" srcId="{E037AC65-3714-41E9-80B4-82AC51AD696F}" destId="{589FA6C7-F673-4DAE-B4B3-F8AB95C8A6AA}" srcOrd="6" destOrd="0" presId="urn:microsoft.com/office/officeart/2005/8/layout/lProcess3"/>
    <dgm:cxn modelId="{DA711487-FF09-4710-8236-01C9A8D4AAF3}" type="presParOf" srcId="{589FA6C7-F673-4DAE-B4B3-F8AB95C8A6AA}" destId="{30BE22E8-859C-49D1-A442-631A4727CA15}" srcOrd="0" destOrd="0" presId="urn:microsoft.com/office/officeart/2005/8/layout/lProcess3"/>
    <dgm:cxn modelId="{151E8670-86CB-468A-B8F6-BD6A7030FB4F}" type="presParOf" srcId="{589FA6C7-F673-4DAE-B4B3-F8AB95C8A6AA}" destId="{44EC2582-7775-4E2E-9B87-1C11227F90C4}" srcOrd="1" destOrd="0" presId="urn:microsoft.com/office/officeart/2005/8/layout/lProcess3"/>
    <dgm:cxn modelId="{429B7A41-28DC-4C17-873D-654EA2678480}" type="presParOf" srcId="{589FA6C7-F673-4DAE-B4B3-F8AB95C8A6AA}" destId="{5F653D95-EF1E-4E82-8425-DAD494A61278}" srcOrd="2" destOrd="0" presId="urn:microsoft.com/office/officeart/2005/8/layout/lProcess3"/>
    <dgm:cxn modelId="{3C39AEE2-DD67-4208-90BA-CC27A8F03DC9}" type="presParOf" srcId="{E037AC65-3714-41E9-80B4-82AC51AD696F}" destId="{13ED8D08-AE33-4268-9B5B-620D53DCFCE9}" srcOrd="7" destOrd="0" presId="urn:microsoft.com/office/officeart/2005/8/layout/lProcess3"/>
    <dgm:cxn modelId="{040D05A5-04D2-4367-9340-1C599C27300E}" type="presParOf" srcId="{E037AC65-3714-41E9-80B4-82AC51AD696F}" destId="{CAF825A8-34F1-4F4F-8D7A-1D794A2A036B}" srcOrd="8" destOrd="0" presId="urn:microsoft.com/office/officeart/2005/8/layout/lProcess3"/>
    <dgm:cxn modelId="{B0DC1BC9-79DE-4A15-B2D8-A2B88E651F5E}" type="presParOf" srcId="{CAF825A8-34F1-4F4F-8D7A-1D794A2A036B}" destId="{04551056-367C-48FB-877A-526571719068}" srcOrd="0" destOrd="0" presId="urn:microsoft.com/office/officeart/2005/8/layout/lProcess3"/>
    <dgm:cxn modelId="{BC4DC1D8-2062-435F-A58A-F021215C1AD1}" type="presParOf" srcId="{CAF825A8-34F1-4F4F-8D7A-1D794A2A036B}" destId="{D7657AFF-49D8-418D-BDC2-BDB05F7B695F}" srcOrd="1" destOrd="0" presId="urn:microsoft.com/office/officeart/2005/8/layout/lProcess3"/>
    <dgm:cxn modelId="{06DAC238-0E68-47C9-84D7-9D2F006E25C0}" type="presParOf" srcId="{CAF825A8-34F1-4F4F-8D7A-1D794A2A036B}" destId="{C09CA251-A604-456A-A597-430F750799B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AED323-1338-4FCF-A3CB-6C095914D141}" type="doc">
      <dgm:prSet loTypeId="urn:microsoft.com/office/officeart/2005/8/layout/vProcess5" loCatId="process" qsTypeId="urn:microsoft.com/office/officeart/2005/8/quickstyle/simple3" qsCatId="simple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35C64785-58CE-4F8D-8757-DD8325861CC1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Нарушение человеком структуры экосистемы может привести ее к гибели: если сильно нарушена среда обитания, экосистема погибает </a:t>
          </a:r>
        </a:p>
      </dgm:t>
    </dgm:pt>
    <dgm:pt modelId="{639F8FD0-F257-4890-B660-7717227E0030}" type="parTrans" cxnId="{073DC830-D942-40D2-AD41-EF8C3BA0E91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9A5D19BF-4341-4B0C-970C-5092FA682D49}" type="sibTrans" cxnId="{073DC830-D942-40D2-AD41-EF8C3BA0E913}">
      <dgm:prSet custT="1"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19F6390-6F7D-4E2C-9770-5132500CAE8A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Если уничтожить естественную растительность, нечем будет питаться травоядным, а, следовательно, и хищникам </a:t>
          </a:r>
        </a:p>
      </dgm:t>
    </dgm:pt>
    <dgm:pt modelId="{99A41925-05EC-477D-B8EA-F9E256704764}" type="parTrans" cxnId="{50C01F47-35DC-4308-A629-E4DB289DEC02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CE221C23-EDB2-4ECA-AC9C-09781626E5DE}" type="sibTrans" cxnId="{50C01F47-35DC-4308-A629-E4DB289DEC02}">
      <dgm:prSet custT="1"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59E00B5F-F763-424E-A6F1-A0D00BEAC925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Если ядохимикатами уничтожить разрушителей – плодородие почвы оскудеет, и земля будет засыпана не сгнившими остатками, что тоже приведет к гибели экосистемы</a:t>
          </a:r>
        </a:p>
      </dgm:t>
    </dgm:pt>
    <dgm:pt modelId="{F97DFC9B-3D18-4676-8919-5850DD2DC242}" type="parTrans" cxnId="{AE86F1F9-BBFF-486F-9C3B-AA3E82E96375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B689CAFE-807E-458A-A1B7-7AE48B87FC24}" type="sibTrans" cxnId="{AE86F1F9-BBFF-486F-9C3B-AA3E82E96375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95F0912-3D60-44CB-A24A-1F4B7E1D244D}" type="pres">
      <dgm:prSet presAssocID="{FCAED323-1338-4FCF-A3CB-6C095914D141}" presName="outerComposite" presStyleCnt="0">
        <dgm:presLayoutVars>
          <dgm:chMax val="5"/>
          <dgm:dir/>
          <dgm:resizeHandles val="exact"/>
        </dgm:presLayoutVars>
      </dgm:prSet>
      <dgm:spPr/>
    </dgm:pt>
    <dgm:pt modelId="{C46E9219-FAD8-43A7-AD88-9C43CB2BCB37}" type="pres">
      <dgm:prSet presAssocID="{FCAED323-1338-4FCF-A3CB-6C095914D141}" presName="dummyMaxCanvas" presStyleCnt="0">
        <dgm:presLayoutVars/>
      </dgm:prSet>
      <dgm:spPr/>
    </dgm:pt>
    <dgm:pt modelId="{0F200967-D2D8-4F93-8964-2724EA4C4633}" type="pres">
      <dgm:prSet presAssocID="{FCAED323-1338-4FCF-A3CB-6C095914D141}" presName="ThreeNodes_1" presStyleLbl="node1" presStyleIdx="0" presStyleCnt="3">
        <dgm:presLayoutVars>
          <dgm:bulletEnabled val="1"/>
        </dgm:presLayoutVars>
      </dgm:prSet>
      <dgm:spPr/>
    </dgm:pt>
    <dgm:pt modelId="{5ACE7AB5-0386-4360-88C4-1D9309DFBF53}" type="pres">
      <dgm:prSet presAssocID="{FCAED323-1338-4FCF-A3CB-6C095914D141}" presName="ThreeNodes_2" presStyleLbl="node1" presStyleIdx="1" presStyleCnt="3">
        <dgm:presLayoutVars>
          <dgm:bulletEnabled val="1"/>
        </dgm:presLayoutVars>
      </dgm:prSet>
      <dgm:spPr/>
    </dgm:pt>
    <dgm:pt modelId="{D30ABE41-93A4-471B-AAC4-16A7F27F5FC5}" type="pres">
      <dgm:prSet presAssocID="{FCAED323-1338-4FCF-A3CB-6C095914D141}" presName="ThreeNodes_3" presStyleLbl="node1" presStyleIdx="2" presStyleCnt="3">
        <dgm:presLayoutVars>
          <dgm:bulletEnabled val="1"/>
        </dgm:presLayoutVars>
      </dgm:prSet>
      <dgm:spPr/>
    </dgm:pt>
    <dgm:pt modelId="{A6EB0B2E-1C9A-4A3C-A4DD-A97D76CEF444}" type="pres">
      <dgm:prSet presAssocID="{FCAED323-1338-4FCF-A3CB-6C095914D141}" presName="ThreeConn_1-2" presStyleLbl="fgAccFollowNode1" presStyleIdx="0" presStyleCnt="2">
        <dgm:presLayoutVars>
          <dgm:bulletEnabled val="1"/>
        </dgm:presLayoutVars>
      </dgm:prSet>
      <dgm:spPr/>
    </dgm:pt>
    <dgm:pt modelId="{3928617A-5446-43E7-B74C-8C45D8F19F7D}" type="pres">
      <dgm:prSet presAssocID="{FCAED323-1338-4FCF-A3CB-6C095914D141}" presName="ThreeConn_2-3" presStyleLbl="fgAccFollowNode1" presStyleIdx="1" presStyleCnt="2">
        <dgm:presLayoutVars>
          <dgm:bulletEnabled val="1"/>
        </dgm:presLayoutVars>
      </dgm:prSet>
      <dgm:spPr/>
    </dgm:pt>
    <dgm:pt modelId="{1F8A5785-44A4-4669-B6B1-C5A1688D8210}" type="pres">
      <dgm:prSet presAssocID="{FCAED323-1338-4FCF-A3CB-6C095914D141}" presName="ThreeNodes_1_text" presStyleLbl="node1" presStyleIdx="2" presStyleCnt="3">
        <dgm:presLayoutVars>
          <dgm:bulletEnabled val="1"/>
        </dgm:presLayoutVars>
      </dgm:prSet>
      <dgm:spPr/>
    </dgm:pt>
    <dgm:pt modelId="{E5180F6A-24CE-410F-997E-A540F8D6064F}" type="pres">
      <dgm:prSet presAssocID="{FCAED323-1338-4FCF-A3CB-6C095914D141}" presName="ThreeNodes_2_text" presStyleLbl="node1" presStyleIdx="2" presStyleCnt="3">
        <dgm:presLayoutVars>
          <dgm:bulletEnabled val="1"/>
        </dgm:presLayoutVars>
      </dgm:prSet>
      <dgm:spPr/>
    </dgm:pt>
    <dgm:pt modelId="{F41795BF-9D77-47EF-ABD0-C52484FA9BDF}" type="pres">
      <dgm:prSet presAssocID="{FCAED323-1338-4FCF-A3CB-6C095914D141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A83AB305-1754-475B-9D92-5E849B001BEE}" type="presOf" srcId="{35C64785-58CE-4F8D-8757-DD8325861CC1}" destId="{0F200967-D2D8-4F93-8964-2724EA4C4633}" srcOrd="0" destOrd="0" presId="urn:microsoft.com/office/officeart/2005/8/layout/vProcess5"/>
    <dgm:cxn modelId="{F67E1111-DAA5-48EA-AF8A-9264E9BFACA8}" type="presOf" srcId="{59E00B5F-F763-424E-A6F1-A0D00BEAC925}" destId="{F41795BF-9D77-47EF-ABD0-C52484FA9BDF}" srcOrd="1" destOrd="0" presId="urn:microsoft.com/office/officeart/2005/8/layout/vProcess5"/>
    <dgm:cxn modelId="{238E4C2B-6A12-4CC6-8271-5073295F6F16}" type="presOf" srcId="{35C64785-58CE-4F8D-8757-DD8325861CC1}" destId="{1F8A5785-44A4-4669-B6B1-C5A1688D8210}" srcOrd="1" destOrd="0" presId="urn:microsoft.com/office/officeart/2005/8/layout/vProcess5"/>
    <dgm:cxn modelId="{073DC830-D942-40D2-AD41-EF8C3BA0E913}" srcId="{FCAED323-1338-4FCF-A3CB-6C095914D141}" destId="{35C64785-58CE-4F8D-8757-DD8325861CC1}" srcOrd="0" destOrd="0" parTransId="{639F8FD0-F257-4890-B660-7717227E0030}" sibTransId="{9A5D19BF-4341-4B0C-970C-5092FA682D49}"/>
    <dgm:cxn modelId="{50C01F47-35DC-4308-A629-E4DB289DEC02}" srcId="{FCAED323-1338-4FCF-A3CB-6C095914D141}" destId="{619F6390-6F7D-4E2C-9770-5132500CAE8A}" srcOrd="1" destOrd="0" parTransId="{99A41925-05EC-477D-B8EA-F9E256704764}" sibTransId="{CE221C23-EDB2-4ECA-AC9C-09781626E5DE}"/>
    <dgm:cxn modelId="{C20D9467-5A97-4AEA-99C1-7C39177CF6BE}" type="presOf" srcId="{619F6390-6F7D-4E2C-9770-5132500CAE8A}" destId="{E5180F6A-24CE-410F-997E-A540F8D6064F}" srcOrd="1" destOrd="0" presId="urn:microsoft.com/office/officeart/2005/8/layout/vProcess5"/>
    <dgm:cxn modelId="{01770E48-4F14-4480-AEA0-FE311366E7C7}" type="presOf" srcId="{59E00B5F-F763-424E-A6F1-A0D00BEAC925}" destId="{D30ABE41-93A4-471B-AAC4-16A7F27F5FC5}" srcOrd="0" destOrd="0" presId="urn:microsoft.com/office/officeart/2005/8/layout/vProcess5"/>
    <dgm:cxn modelId="{BE626A56-660F-4177-B500-B5C2A2BAA069}" type="presOf" srcId="{619F6390-6F7D-4E2C-9770-5132500CAE8A}" destId="{5ACE7AB5-0386-4360-88C4-1D9309DFBF53}" srcOrd="0" destOrd="0" presId="urn:microsoft.com/office/officeart/2005/8/layout/vProcess5"/>
    <dgm:cxn modelId="{4EC66099-FA59-4903-85D4-102C46AD52D6}" type="presOf" srcId="{FCAED323-1338-4FCF-A3CB-6C095914D141}" destId="{695F0912-3D60-44CB-A24A-1F4B7E1D244D}" srcOrd="0" destOrd="0" presId="urn:microsoft.com/office/officeart/2005/8/layout/vProcess5"/>
    <dgm:cxn modelId="{D1BE84D6-AC37-498D-AAA5-9732ADAC8F69}" type="presOf" srcId="{CE221C23-EDB2-4ECA-AC9C-09781626E5DE}" destId="{3928617A-5446-43E7-B74C-8C45D8F19F7D}" srcOrd="0" destOrd="0" presId="urn:microsoft.com/office/officeart/2005/8/layout/vProcess5"/>
    <dgm:cxn modelId="{AE86F1F9-BBFF-486F-9C3B-AA3E82E96375}" srcId="{FCAED323-1338-4FCF-A3CB-6C095914D141}" destId="{59E00B5F-F763-424E-A6F1-A0D00BEAC925}" srcOrd="2" destOrd="0" parTransId="{F97DFC9B-3D18-4676-8919-5850DD2DC242}" sibTransId="{B689CAFE-807E-458A-A1B7-7AE48B87FC24}"/>
    <dgm:cxn modelId="{0B3498FD-71D7-45BC-9320-AC2FD51A0F64}" type="presOf" srcId="{9A5D19BF-4341-4B0C-970C-5092FA682D49}" destId="{A6EB0B2E-1C9A-4A3C-A4DD-A97D76CEF444}" srcOrd="0" destOrd="0" presId="urn:microsoft.com/office/officeart/2005/8/layout/vProcess5"/>
    <dgm:cxn modelId="{E892E104-A229-4841-B32C-544AB7BEB93E}" type="presParOf" srcId="{695F0912-3D60-44CB-A24A-1F4B7E1D244D}" destId="{C46E9219-FAD8-43A7-AD88-9C43CB2BCB37}" srcOrd="0" destOrd="0" presId="urn:microsoft.com/office/officeart/2005/8/layout/vProcess5"/>
    <dgm:cxn modelId="{00CEA939-21B8-4E48-A485-CDEBB825BBF1}" type="presParOf" srcId="{695F0912-3D60-44CB-A24A-1F4B7E1D244D}" destId="{0F200967-D2D8-4F93-8964-2724EA4C4633}" srcOrd="1" destOrd="0" presId="urn:microsoft.com/office/officeart/2005/8/layout/vProcess5"/>
    <dgm:cxn modelId="{7F8DE882-3347-4D31-A1A0-0DC5D645BC36}" type="presParOf" srcId="{695F0912-3D60-44CB-A24A-1F4B7E1D244D}" destId="{5ACE7AB5-0386-4360-88C4-1D9309DFBF53}" srcOrd="2" destOrd="0" presId="urn:microsoft.com/office/officeart/2005/8/layout/vProcess5"/>
    <dgm:cxn modelId="{5676CD52-277F-4603-BE90-DB33CE518E4A}" type="presParOf" srcId="{695F0912-3D60-44CB-A24A-1F4B7E1D244D}" destId="{D30ABE41-93A4-471B-AAC4-16A7F27F5FC5}" srcOrd="3" destOrd="0" presId="urn:microsoft.com/office/officeart/2005/8/layout/vProcess5"/>
    <dgm:cxn modelId="{16B661F2-441C-4581-84D2-CF4D1D776039}" type="presParOf" srcId="{695F0912-3D60-44CB-A24A-1F4B7E1D244D}" destId="{A6EB0B2E-1C9A-4A3C-A4DD-A97D76CEF444}" srcOrd="4" destOrd="0" presId="urn:microsoft.com/office/officeart/2005/8/layout/vProcess5"/>
    <dgm:cxn modelId="{9CDFA9C5-E59A-48C1-8C5C-07FACDF8A4D5}" type="presParOf" srcId="{695F0912-3D60-44CB-A24A-1F4B7E1D244D}" destId="{3928617A-5446-43E7-B74C-8C45D8F19F7D}" srcOrd="5" destOrd="0" presId="urn:microsoft.com/office/officeart/2005/8/layout/vProcess5"/>
    <dgm:cxn modelId="{B6EDB1A8-7721-48C7-BDA6-5C604533D4A6}" type="presParOf" srcId="{695F0912-3D60-44CB-A24A-1F4B7E1D244D}" destId="{1F8A5785-44A4-4669-B6B1-C5A1688D8210}" srcOrd="6" destOrd="0" presId="urn:microsoft.com/office/officeart/2005/8/layout/vProcess5"/>
    <dgm:cxn modelId="{02ADA0F0-811C-4953-8D7F-5E2EC2BD06EB}" type="presParOf" srcId="{695F0912-3D60-44CB-A24A-1F4B7E1D244D}" destId="{E5180F6A-24CE-410F-997E-A540F8D6064F}" srcOrd="7" destOrd="0" presId="urn:microsoft.com/office/officeart/2005/8/layout/vProcess5"/>
    <dgm:cxn modelId="{A897F891-ED55-46CF-A3FF-5790FB044A92}" type="presParOf" srcId="{695F0912-3D60-44CB-A24A-1F4B7E1D244D}" destId="{F41795BF-9D77-47EF-ABD0-C52484FA9BD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13BC8C-DAF6-4DB5-B010-6453F795FA86}" type="doc">
      <dgm:prSet loTypeId="urn:microsoft.com/office/officeart/2005/8/layout/vList5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1B59AD0-2BE2-4A84-A367-5AE71D206BCB}">
      <dgm:prSet custT="1"/>
      <dgm:spPr/>
      <dgm:t>
        <a:bodyPr/>
        <a:lstStyle/>
        <a:p>
          <a:pPr rtl="0"/>
          <a:r>
            <a:rPr lang="ru-RU" sz="1900" b="1" dirty="0">
              <a:latin typeface="Times New Roman" pitchFamily="18" charset="0"/>
              <a:cs typeface="Times New Roman" pitchFamily="18" charset="0"/>
            </a:rPr>
            <a:t>Аральское море </a:t>
          </a:r>
          <a:r>
            <a:rPr lang="ru-RU" sz="1900" dirty="0">
              <a:latin typeface="Times New Roman" pitchFamily="18" charset="0"/>
              <a:cs typeface="Times New Roman" pitchFamily="18" charset="0"/>
            </a:rPr>
            <a:t>раньше было четвертым по размеру морем на Земле. Сейчас от него осталось лишь небольшое соленое озеро. Люди использовали реки, которые впадают в море, для полива посевов хлопчатника, воды стало меньше  и море почти пересохло. Люди нарушили экологическую систему</a:t>
          </a:r>
        </a:p>
      </dgm:t>
    </dgm:pt>
    <dgm:pt modelId="{F10B2D97-196D-4ECF-A495-92950CEC5562}" type="parTrans" cxnId="{940D1C6C-C53C-41A0-AF80-D8CC4D646FD8}">
      <dgm:prSet/>
      <dgm:spPr/>
      <dgm:t>
        <a:bodyPr/>
        <a:lstStyle/>
        <a:p>
          <a:endParaRPr lang="ru-RU" sz="1900">
            <a:latin typeface="Times New Roman" pitchFamily="18" charset="0"/>
            <a:cs typeface="Times New Roman" pitchFamily="18" charset="0"/>
          </a:endParaRPr>
        </a:p>
      </dgm:t>
    </dgm:pt>
    <dgm:pt modelId="{C7FFD70E-65CD-4F27-B382-3D3507E99EBC}" type="sibTrans" cxnId="{940D1C6C-C53C-41A0-AF80-D8CC4D646FD8}">
      <dgm:prSet/>
      <dgm:spPr/>
      <dgm:t>
        <a:bodyPr/>
        <a:lstStyle/>
        <a:p>
          <a:endParaRPr lang="ru-RU" sz="1900">
            <a:latin typeface="Times New Roman" pitchFamily="18" charset="0"/>
            <a:cs typeface="Times New Roman" pitchFamily="18" charset="0"/>
          </a:endParaRPr>
        </a:p>
      </dgm:t>
    </dgm:pt>
    <dgm:pt modelId="{8CA9F76A-8B33-4D38-B033-7D975C598F6D}">
      <dgm:prSet custT="1"/>
      <dgm:spPr/>
      <dgm:t>
        <a:bodyPr/>
        <a:lstStyle/>
        <a:p>
          <a:pPr rtl="0"/>
          <a:r>
            <a:rPr lang="ru-RU" sz="1900" dirty="0">
              <a:latin typeface="Times New Roman" pitchFamily="18" charset="0"/>
              <a:cs typeface="Times New Roman" pitchFamily="18" charset="0"/>
            </a:rPr>
            <a:t>Исчезновение Аральского моря очень сильно изменило окружающую среду. Многие животные и растения исчезли. Климат изменился: лето стало жарче и суше, а зима холоднее </a:t>
          </a:r>
        </a:p>
      </dgm:t>
    </dgm:pt>
    <dgm:pt modelId="{53BB6BE9-15B2-4E19-B50C-49FE96089A53}" type="parTrans" cxnId="{D80C309F-8DDC-492B-B4D9-B5315DFDDC4D}">
      <dgm:prSet/>
      <dgm:spPr/>
      <dgm:t>
        <a:bodyPr/>
        <a:lstStyle/>
        <a:p>
          <a:endParaRPr lang="ru-RU" sz="1900">
            <a:latin typeface="Times New Roman" pitchFamily="18" charset="0"/>
            <a:cs typeface="Times New Roman" pitchFamily="18" charset="0"/>
          </a:endParaRPr>
        </a:p>
      </dgm:t>
    </dgm:pt>
    <dgm:pt modelId="{406988E0-5922-4639-B071-1BF517A43324}" type="sibTrans" cxnId="{D80C309F-8DDC-492B-B4D9-B5315DFDDC4D}">
      <dgm:prSet/>
      <dgm:spPr/>
      <dgm:t>
        <a:bodyPr/>
        <a:lstStyle/>
        <a:p>
          <a:endParaRPr lang="ru-RU" sz="1900">
            <a:latin typeface="Times New Roman" pitchFamily="18" charset="0"/>
            <a:cs typeface="Times New Roman" pitchFamily="18" charset="0"/>
          </a:endParaRPr>
        </a:p>
      </dgm:t>
    </dgm:pt>
    <dgm:pt modelId="{B03BC440-94A8-46AD-8DCF-A21542ED018A}">
      <dgm:prSet custT="1"/>
      <dgm:spPr/>
      <dgm:t>
        <a:bodyPr/>
        <a:lstStyle/>
        <a:p>
          <a:pPr rtl="0"/>
          <a:r>
            <a:rPr lang="ru-RU" sz="1900" dirty="0">
              <a:latin typeface="Times New Roman" pitchFamily="18" charset="0"/>
              <a:cs typeface="Times New Roman" pitchFamily="18" charset="0"/>
            </a:rPr>
            <a:t>Тучи песка и пыли, содержащей вредные вещества и удобрения с полей, поднимаются над высохшим дном моря и рассеиваются по близлежащим полям, городам и поселкам. Эта пыль вызывает у населения болезни. Многие люди бежали из этого района, чтобы спасти себя и своих детей</a:t>
          </a:r>
        </a:p>
      </dgm:t>
    </dgm:pt>
    <dgm:pt modelId="{AB55AA64-469B-4AA3-BEBB-01DC4AF3B6AE}" type="parTrans" cxnId="{DC021C8E-10F4-4436-80DB-2A9E1119837C}">
      <dgm:prSet/>
      <dgm:spPr/>
      <dgm:t>
        <a:bodyPr/>
        <a:lstStyle/>
        <a:p>
          <a:endParaRPr lang="ru-RU" sz="1900">
            <a:latin typeface="Times New Roman" pitchFamily="18" charset="0"/>
            <a:cs typeface="Times New Roman" pitchFamily="18" charset="0"/>
          </a:endParaRPr>
        </a:p>
      </dgm:t>
    </dgm:pt>
    <dgm:pt modelId="{55B55AC3-4738-4F8C-98A8-6DDBF62001BD}" type="sibTrans" cxnId="{DC021C8E-10F4-4436-80DB-2A9E1119837C}">
      <dgm:prSet/>
      <dgm:spPr/>
      <dgm:t>
        <a:bodyPr/>
        <a:lstStyle/>
        <a:p>
          <a:endParaRPr lang="ru-RU" sz="1900">
            <a:latin typeface="Times New Roman" pitchFamily="18" charset="0"/>
            <a:cs typeface="Times New Roman" pitchFamily="18" charset="0"/>
          </a:endParaRPr>
        </a:p>
      </dgm:t>
    </dgm:pt>
    <dgm:pt modelId="{5C18D7CD-F8D0-4720-8132-916D7E55A38D}" type="pres">
      <dgm:prSet presAssocID="{7B13BC8C-DAF6-4DB5-B010-6453F795FA86}" presName="Name0" presStyleCnt="0">
        <dgm:presLayoutVars>
          <dgm:dir/>
          <dgm:animLvl val="lvl"/>
          <dgm:resizeHandles val="exact"/>
        </dgm:presLayoutVars>
      </dgm:prSet>
      <dgm:spPr/>
    </dgm:pt>
    <dgm:pt modelId="{77ECE01A-2AD2-41BA-87B3-D9C726E948AB}" type="pres">
      <dgm:prSet presAssocID="{71B59AD0-2BE2-4A84-A367-5AE71D206BCB}" presName="linNode" presStyleCnt="0"/>
      <dgm:spPr/>
    </dgm:pt>
    <dgm:pt modelId="{D878107C-E348-40F9-8C86-8B4ADBA3B3F8}" type="pres">
      <dgm:prSet presAssocID="{71B59AD0-2BE2-4A84-A367-5AE71D206BCB}" presName="parentText" presStyleLbl="node1" presStyleIdx="0" presStyleCnt="3" custScaleX="204316" custLinFactNeighborX="-34435">
        <dgm:presLayoutVars>
          <dgm:chMax val="1"/>
          <dgm:bulletEnabled val="1"/>
        </dgm:presLayoutVars>
      </dgm:prSet>
      <dgm:spPr/>
    </dgm:pt>
    <dgm:pt modelId="{E32F16FC-779D-41EC-9165-BCFAC305477C}" type="pres">
      <dgm:prSet presAssocID="{C7FFD70E-65CD-4F27-B382-3D3507E99EBC}" presName="sp" presStyleCnt="0"/>
      <dgm:spPr/>
    </dgm:pt>
    <dgm:pt modelId="{EE26EE12-DEA1-408E-BBFB-12AE2D806A5E}" type="pres">
      <dgm:prSet presAssocID="{8CA9F76A-8B33-4D38-B033-7D975C598F6D}" presName="linNode" presStyleCnt="0"/>
      <dgm:spPr/>
    </dgm:pt>
    <dgm:pt modelId="{1082BDC0-5558-417E-8E33-9BB9835E6048}" type="pres">
      <dgm:prSet presAssocID="{8CA9F76A-8B33-4D38-B033-7D975C598F6D}" presName="parentText" presStyleLbl="node1" presStyleIdx="1" presStyleCnt="3" custScaleX="181358" custLinFactNeighborX="61984">
        <dgm:presLayoutVars>
          <dgm:chMax val="1"/>
          <dgm:bulletEnabled val="1"/>
        </dgm:presLayoutVars>
      </dgm:prSet>
      <dgm:spPr/>
    </dgm:pt>
    <dgm:pt modelId="{93FE1DFF-6691-4D55-A99B-213C0209ADEE}" type="pres">
      <dgm:prSet presAssocID="{406988E0-5922-4639-B071-1BF517A43324}" presName="sp" presStyleCnt="0"/>
      <dgm:spPr/>
    </dgm:pt>
    <dgm:pt modelId="{7B175ECF-F34E-404D-B61D-955B6D606CC9}" type="pres">
      <dgm:prSet presAssocID="{B03BC440-94A8-46AD-8DCF-A21542ED018A}" presName="linNode" presStyleCnt="0"/>
      <dgm:spPr/>
    </dgm:pt>
    <dgm:pt modelId="{2190AC10-2DFB-486B-A0C6-9480BCD09569}" type="pres">
      <dgm:prSet presAssocID="{B03BC440-94A8-46AD-8DCF-A21542ED018A}" presName="parentText" presStyleLbl="node1" presStyleIdx="2" presStyleCnt="3" custScaleX="213499" custLinFactNeighborX="-34435">
        <dgm:presLayoutVars>
          <dgm:chMax val="1"/>
          <dgm:bulletEnabled val="1"/>
        </dgm:presLayoutVars>
      </dgm:prSet>
      <dgm:spPr/>
    </dgm:pt>
  </dgm:ptLst>
  <dgm:cxnLst>
    <dgm:cxn modelId="{0A53732E-1B43-42BE-8381-444E3E755138}" type="presOf" srcId="{8CA9F76A-8B33-4D38-B033-7D975C598F6D}" destId="{1082BDC0-5558-417E-8E33-9BB9835E6048}" srcOrd="0" destOrd="0" presId="urn:microsoft.com/office/officeart/2005/8/layout/vList5"/>
    <dgm:cxn modelId="{8A8E4842-18BB-4939-A445-16F6C2B07627}" type="presOf" srcId="{7B13BC8C-DAF6-4DB5-B010-6453F795FA86}" destId="{5C18D7CD-F8D0-4720-8132-916D7E55A38D}" srcOrd="0" destOrd="0" presId="urn:microsoft.com/office/officeart/2005/8/layout/vList5"/>
    <dgm:cxn modelId="{940D1C6C-C53C-41A0-AF80-D8CC4D646FD8}" srcId="{7B13BC8C-DAF6-4DB5-B010-6453F795FA86}" destId="{71B59AD0-2BE2-4A84-A367-5AE71D206BCB}" srcOrd="0" destOrd="0" parTransId="{F10B2D97-196D-4ECF-A495-92950CEC5562}" sibTransId="{C7FFD70E-65CD-4F27-B382-3D3507E99EBC}"/>
    <dgm:cxn modelId="{DC021C8E-10F4-4436-80DB-2A9E1119837C}" srcId="{7B13BC8C-DAF6-4DB5-B010-6453F795FA86}" destId="{B03BC440-94A8-46AD-8DCF-A21542ED018A}" srcOrd="2" destOrd="0" parTransId="{AB55AA64-469B-4AA3-BEBB-01DC4AF3B6AE}" sibTransId="{55B55AC3-4738-4F8C-98A8-6DDBF62001BD}"/>
    <dgm:cxn modelId="{D80C309F-8DDC-492B-B4D9-B5315DFDDC4D}" srcId="{7B13BC8C-DAF6-4DB5-B010-6453F795FA86}" destId="{8CA9F76A-8B33-4D38-B033-7D975C598F6D}" srcOrd="1" destOrd="0" parTransId="{53BB6BE9-15B2-4E19-B50C-49FE96089A53}" sibTransId="{406988E0-5922-4639-B071-1BF517A43324}"/>
    <dgm:cxn modelId="{E7E4E3E1-1241-4B39-A403-00174A1DFE80}" type="presOf" srcId="{71B59AD0-2BE2-4A84-A367-5AE71D206BCB}" destId="{D878107C-E348-40F9-8C86-8B4ADBA3B3F8}" srcOrd="0" destOrd="0" presId="urn:microsoft.com/office/officeart/2005/8/layout/vList5"/>
    <dgm:cxn modelId="{4D5F6BF9-B361-43CC-B356-FD274099A341}" type="presOf" srcId="{B03BC440-94A8-46AD-8DCF-A21542ED018A}" destId="{2190AC10-2DFB-486B-A0C6-9480BCD09569}" srcOrd="0" destOrd="0" presId="urn:microsoft.com/office/officeart/2005/8/layout/vList5"/>
    <dgm:cxn modelId="{DC173924-CBBF-49D2-94B4-07500248DDC8}" type="presParOf" srcId="{5C18D7CD-F8D0-4720-8132-916D7E55A38D}" destId="{77ECE01A-2AD2-41BA-87B3-D9C726E948AB}" srcOrd="0" destOrd="0" presId="urn:microsoft.com/office/officeart/2005/8/layout/vList5"/>
    <dgm:cxn modelId="{7F559936-B82E-4463-9596-E8B84FF41706}" type="presParOf" srcId="{77ECE01A-2AD2-41BA-87B3-D9C726E948AB}" destId="{D878107C-E348-40F9-8C86-8B4ADBA3B3F8}" srcOrd="0" destOrd="0" presId="urn:microsoft.com/office/officeart/2005/8/layout/vList5"/>
    <dgm:cxn modelId="{C24786BD-7ADD-4238-A61C-E75557841236}" type="presParOf" srcId="{5C18D7CD-F8D0-4720-8132-916D7E55A38D}" destId="{E32F16FC-779D-41EC-9165-BCFAC305477C}" srcOrd="1" destOrd="0" presId="urn:microsoft.com/office/officeart/2005/8/layout/vList5"/>
    <dgm:cxn modelId="{59A6A02A-8B94-47BB-B0B7-008047B349A7}" type="presParOf" srcId="{5C18D7CD-F8D0-4720-8132-916D7E55A38D}" destId="{EE26EE12-DEA1-408E-BBFB-12AE2D806A5E}" srcOrd="2" destOrd="0" presId="urn:microsoft.com/office/officeart/2005/8/layout/vList5"/>
    <dgm:cxn modelId="{4112648C-D308-4E7B-9348-7B2F875E6723}" type="presParOf" srcId="{EE26EE12-DEA1-408E-BBFB-12AE2D806A5E}" destId="{1082BDC0-5558-417E-8E33-9BB9835E6048}" srcOrd="0" destOrd="0" presId="urn:microsoft.com/office/officeart/2005/8/layout/vList5"/>
    <dgm:cxn modelId="{C08343E4-F3C3-46CC-87F8-015C4FFC7C8B}" type="presParOf" srcId="{5C18D7CD-F8D0-4720-8132-916D7E55A38D}" destId="{93FE1DFF-6691-4D55-A99B-213C0209ADEE}" srcOrd="3" destOrd="0" presId="urn:microsoft.com/office/officeart/2005/8/layout/vList5"/>
    <dgm:cxn modelId="{82990A43-4656-4A7D-8A51-DADD64C0F928}" type="presParOf" srcId="{5C18D7CD-F8D0-4720-8132-916D7E55A38D}" destId="{7B175ECF-F34E-404D-B61D-955B6D606CC9}" srcOrd="4" destOrd="0" presId="urn:microsoft.com/office/officeart/2005/8/layout/vList5"/>
    <dgm:cxn modelId="{CFE0AE81-A7D7-4D76-87D4-B9C1275A30E4}" type="presParOf" srcId="{7B175ECF-F34E-404D-B61D-955B6D606CC9}" destId="{2190AC10-2DFB-486B-A0C6-9480BCD0956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18B60-240C-4065-A2D9-9173F9A8EC4A}">
      <dsp:nvSpPr>
        <dsp:cNvPr id="0" name=""/>
        <dsp:cNvSpPr/>
      </dsp:nvSpPr>
      <dsp:spPr>
        <a:xfrm>
          <a:off x="0" y="692917"/>
          <a:ext cx="8229599" cy="2420775"/>
        </a:xfrm>
        <a:prstGeom prst="rect">
          <a:avLst/>
        </a:pr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604012" rIns="638708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 экосистеме есть все, что нужно для жизни ее обитателей 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 экосистеме нет ничего лишнего, ненужного, всё, что производится, полностью используется ее обитателями</a:t>
          </a:r>
        </a:p>
      </dsp:txBody>
      <dsp:txXfrm>
        <a:off x="0" y="692917"/>
        <a:ext cx="8229599" cy="2420775"/>
      </dsp:txXfrm>
    </dsp:sp>
    <dsp:sp modelId="{58A19C92-7976-4346-9F43-86D5EA41480F}">
      <dsp:nvSpPr>
        <dsp:cNvPr id="0" name=""/>
        <dsp:cNvSpPr/>
      </dsp:nvSpPr>
      <dsp:spPr>
        <a:xfrm>
          <a:off x="411480" y="13819"/>
          <a:ext cx="7097840" cy="114797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Участок земли вместе с растениями и животными, а также вода, воздух и солнечный свет – это </a:t>
          </a:r>
          <a:r>
            <a:rPr lang="ru-RU" sz="2400" b="1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экологическая система</a:t>
          </a:r>
          <a:endParaRPr lang="ru-RU" sz="2400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1480" y="13819"/>
        <a:ext cx="7097840" cy="11479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788BC8-C277-45A6-8C78-1EEE054CB7EA}">
      <dsp:nvSpPr>
        <dsp:cNvPr id="0" name=""/>
        <dsp:cNvSpPr/>
      </dsp:nvSpPr>
      <dsp:spPr>
        <a:xfrm>
          <a:off x="42744" y="4743"/>
          <a:ext cx="4155540" cy="94372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1" kern="1200" dirty="0">
              <a:effectLst/>
              <a:latin typeface="Times New Roman" pitchFamily="18" charset="0"/>
              <a:cs typeface="Times New Roman" pitchFamily="18" charset="0"/>
            </a:rPr>
            <a:t>Растения</a:t>
          </a:r>
        </a:p>
      </dsp:txBody>
      <dsp:txXfrm>
        <a:off x="42744" y="4743"/>
        <a:ext cx="4155540" cy="943722"/>
      </dsp:txXfrm>
    </dsp:sp>
    <dsp:sp modelId="{4A194CD0-2870-4A09-A871-1BA99353172C}">
      <dsp:nvSpPr>
        <dsp:cNvPr id="0" name=""/>
        <dsp:cNvSpPr/>
      </dsp:nvSpPr>
      <dsp:spPr>
        <a:xfrm>
          <a:off x="3891574" y="84959"/>
          <a:ext cx="5030168" cy="783289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0" kern="1200" dirty="0">
              <a:latin typeface="Times New Roman" pitchFamily="18" charset="0"/>
              <a:cs typeface="Times New Roman" pitchFamily="18" charset="0"/>
            </a:rPr>
            <a:t>Питаются от солнца, веществами из почвы, воздуха и воды</a:t>
          </a:r>
        </a:p>
      </dsp:txBody>
      <dsp:txXfrm>
        <a:off x="3891574" y="84959"/>
        <a:ext cx="5030168" cy="783289"/>
      </dsp:txXfrm>
    </dsp:sp>
    <dsp:sp modelId="{72A767A7-9748-423A-AA41-D5451B943176}">
      <dsp:nvSpPr>
        <dsp:cNvPr id="0" name=""/>
        <dsp:cNvSpPr/>
      </dsp:nvSpPr>
      <dsp:spPr>
        <a:xfrm>
          <a:off x="42744" y="1080587"/>
          <a:ext cx="4155540" cy="943722"/>
        </a:xfrm>
        <a:prstGeom prst="chevron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tint val="50000"/>
                <a:satMod val="300000"/>
              </a:schemeClr>
            </a:gs>
            <a:gs pos="35000">
              <a:schemeClr val="accent3">
                <a:hueOff val="2812566"/>
                <a:satOff val="-4220"/>
                <a:lumOff val="-686"/>
                <a:alphaOff val="0"/>
                <a:tint val="37000"/>
                <a:satMod val="30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1" kern="1200" dirty="0">
              <a:effectLst/>
              <a:latin typeface="Times New Roman" pitchFamily="18" charset="0"/>
              <a:cs typeface="Times New Roman" pitchFamily="18" charset="0"/>
            </a:rPr>
            <a:t>Животные травоядные (зайцы, джейраны, черепахи и др.)</a:t>
          </a:r>
        </a:p>
      </dsp:txBody>
      <dsp:txXfrm>
        <a:off x="42744" y="1080587"/>
        <a:ext cx="4155540" cy="943722"/>
      </dsp:txXfrm>
    </dsp:sp>
    <dsp:sp modelId="{E3B33BE5-4F63-4245-8534-3136C697A68E}">
      <dsp:nvSpPr>
        <dsp:cNvPr id="0" name=""/>
        <dsp:cNvSpPr/>
      </dsp:nvSpPr>
      <dsp:spPr>
        <a:xfrm>
          <a:off x="3891574" y="1160803"/>
          <a:ext cx="5030168" cy="783289"/>
        </a:xfrm>
        <a:prstGeom prst="chevron">
          <a:avLst/>
        </a:prstGeom>
        <a:solidFill>
          <a:schemeClr val="accent3">
            <a:tint val="40000"/>
            <a:alpha val="90000"/>
            <a:hueOff val="2679213"/>
            <a:satOff val="-3448"/>
            <a:lumOff val="-269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2679213"/>
              <a:satOff val="-3448"/>
              <a:lumOff val="-2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0" kern="1200" dirty="0">
              <a:latin typeface="Times New Roman" pitchFamily="18" charset="0"/>
              <a:cs typeface="Times New Roman" pitchFamily="18" charset="0"/>
            </a:rPr>
            <a:t>Питаются растениями</a:t>
          </a:r>
        </a:p>
      </dsp:txBody>
      <dsp:txXfrm>
        <a:off x="3891574" y="1160803"/>
        <a:ext cx="5030168" cy="783289"/>
      </dsp:txXfrm>
    </dsp:sp>
    <dsp:sp modelId="{3C58549F-7776-4A40-AEF5-D386A2249C8A}">
      <dsp:nvSpPr>
        <dsp:cNvPr id="0" name=""/>
        <dsp:cNvSpPr/>
      </dsp:nvSpPr>
      <dsp:spPr>
        <a:xfrm>
          <a:off x="42744" y="2156430"/>
          <a:ext cx="4155540" cy="943722"/>
        </a:xfrm>
        <a:prstGeom prst="chevron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1" kern="1200" dirty="0">
              <a:effectLst/>
              <a:latin typeface="Times New Roman" pitchFamily="18" charset="0"/>
              <a:cs typeface="Times New Roman" pitchFamily="18" charset="0"/>
            </a:rPr>
            <a:t>Животные-хищники (сокол, лиса, волк, гепард)</a:t>
          </a:r>
        </a:p>
      </dsp:txBody>
      <dsp:txXfrm>
        <a:off x="42744" y="2156430"/>
        <a:ext cx="4155540" cy="943722"/>
      </dsp:txXfrm>
    </dsp:sp>
    <dsp:sp modelId="{6287491D-FD53-4924-B526-4F8C98F4B710}">
      <dsp:nvSpPr>
        <dsp:cNvPr id="0" name=""/>
        <dsp:cNvSpPr/>
      </dsp:nvSpPr>
      <dsp:spPr>
        <a:xfrm>
          <a:off x="3891574" y="2236647"/>
          <a:ext cx="5030168" cy="783289"/>
        </a:xfrm>
        <a:prstGeom prst="chevron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0" kern="1200" dirty="0">
              <a:latin typeface="Times New Roman" pitchFamily="18" charset="0"/>
              <a:cs typeface="Times New Roman" pitchFamily="18" charset="0"/>
            </a:rPr>
            <a:t>Питаются травоядными животными и животными-хищниками</a:t>
          </a:r>
        </a:p>
      </dsp:txBody>
      <dsp:txXfrm>
        <a:off x="3891574" y="2236647"/>
        <a:ext cx="5030168" cy="783289"/>
      </dsp:txXfrm>
    </dsp:sp>
    <dsp:sp modelId="{30BE22E8-859C-49D1-A442-631A4727CA15}">
      <dsp:nvSpPr>
        <dsp:cNvPr id="0" name=""/>
        <dsp:cNvSpPr/>
      </dsp:nvSpPr>
      <dsp:spPr>
        <a:xfrm>
          <a:off x="42744" y="3232274"/>
          <a:ext cx="4155540" cy="943722"/>
        </a:xfrm>
        <a:prstGeom prst="chevron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tint val="50000"/>
                <a:satMod val="300000"/>
              </a:schemeClr>
            </a:gs>
            <a:gs pos="35000">
              <a:schemeClr val="accent3">
                <a:hueOff val="8437698"/>
                <a:satOff val="-12660"/>
                <a:lumOff val="-2059"/>
                <a:alphaOff val="0"/>
                <a:tint val="37000"/>
                <a:satMod val="30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1" kern="1200" dirty="0">
              <a:effectLst/>
              <a:latin typeface="Times New Roman" pitchFamily="18" charset="0"/>
              <a:cs typeface="Times New Roman" pitchFamily="18" charset="0"/>
            </a:rPr>
            <a:t>Животные </a:t>
          </a:r>
          <a:r>
            <a:rPr lang="ru-RU" sz="2150" b="1" kern="1200" dirty="0" err="1">
              <a:effectLst/>
              <a:latin typeface="Times New Roman" pitchFamily="18" charset="0"/>
              <a:cs typeface="Times New Roman" pitchFamily="18" charset="0"/>
            </a:rPr>
            <a:t>падальщики</a:t>
          </a:r>
          <a:r>
            <a:rPr lang="ru-RU" sz="2150" b="1" kern="1200" dirty="0">
              <a:effectLst/>
              <a:latin typeface="Times New Roman" pitchFamily="18" charset="0"/>
              <a:cs typeface="Times New Roman" pitchFamily="18" charset="0"/>
            </a:rPr>
            <a:t> (орел, волк)</a:t>
          </a:r>
        </a:p>
      </dsp:txBody>
      <dsp:txXfrm>
        <a:off x="42744" y="3232274"/>
        <a:ext cx="4155540" cy="943722"/>
      </dsp:txXfrm>
    </dsp:sp>
    <dsp:sp modelId="{5F653D95-EF1E-4E82-8425-DAD494A61278}">
      <dsp:nvSpPr>
        <dsp:cNvPr id="0" name=""/>
        <dsp:cNvSpPr/>
      </dsp:nvSpPr>
      <dsp:spPr>
        <a:xfrm>
          <a:off x="3891574" y="3312490"/>
          <a:ext cx="5030168" cy="783289"/>
        </a:xfrm>
        <a:prstGeom prst="chevron">
          <a:avLst/>
        </a:prstGeom>
        <a:solidFill>
          <a:schemeClr val="accent3">
            <a:tint val="40000"/>
            <a:alpha val="90000"/>
            <a:hueOff val="8037640"/>
            <a:satOff val="-10345"/>
            <a:lumOff val="-806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8037640"/>
              <a:satOff val="-10345"/>
              <a:lumOff val="-8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0" kern="1200" dirty="0">
              <a:latin typeface="Times New Roman" pitchFamily="18" charset="0"/>
              <a:cs typeface="Times New Roman" pitchFamily="18" charset="0"/>
            </a:rPr>
            <a:t>Питаются остатками отмерших частей растений и животных</a:t>
          </a:r>
        </a:p>
      </dsp:txBody>
      <dsp:txXfrm>
        <a:off x="3891574" y="3312490"/>
        <a:ext cx="5030168" cy="783289"/>
      </dsp:txXfrm>
    </dsp:sp>
    <dsp:sp modelId="{04551056-367C-48FB-877A-526571719068}">
      <dsp:nvSpPr>
        <dsp:cNvPr id="0" name=""/>
        <dsp:cNvSpPr/>
      </dsp:nvSpPr>
      <dsp:spPr>
        <a:xfrm>
          <a:off x="42744" y="4308117"/>
          <a:ext cx="4155540" cy="943722"/>
        </a:xfrm>
        <a:prstGeom prst="chevr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1" kern="1200" dirty="0">
              <a:effectLst/>
              <a:latin typeface="Times New Roman" pitchFamily="18" charset="0"/>
              <a:cs typeface="Times New Roman" pitchFamily="18" charset="0"/>
            </a:rPr>
            <a:t>Микробы</a:t>
          </a:r>
        </a:p>
      </dsp:txBody>
      <dsp:txXfrm>
        <a:off x="42744" y="4308117"/>
        <a:ext cx="4155540" cy="943722"/>
      </dsp:txXfrm>
    </dsp:sp>
    <dsp:sp modelId="{C09CA251-A604-456A-A597-430F750799B6}">
      <dsp:nvSpPr>
        <dsp:cNvPr id="0" name=""/>
        <dsp:cNvSpPr/>
      </dsp:nvSpPr>
      <dsp:spPr>
        <a:xfrm>
          <a:off x="3891574" y="4388334"/>
          <a:ext cx="5030168" cy="783289"/>
        </a:xfrm>
        <a:prstGeom prst="chevron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556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150" b="0" kern="1200" dirty="0">
              <a:latin typeface="Times New Roman" pitchFamily="18" charset="0"/>
              <a:cs typeface="Times New Roman" pitchFamily="18" charset="0"/>
            </a:rPr>
            <a:t>Питаются остатками отмерших частей растений и животных</a:t>
          </a:r>
        </a:p>
      </dsp:txBody>
      <dsp:txXfrm>
        <a:off x="3891574" y="4388334"/>
        <a:ext cx="5030168" cy="7832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00967-D2D8-4F93-8964-2724EA4C4633}">
      <dsp:nvSpPr>
        <dsp:cNvPr id="0" name=""/>
        <dsp:cNvSpPr/>
      </dsp:nvSpPr>
      <dsp:spPr>
        <a:xfrm>
          <a:off x="0" y="0"/>
          <a:ext cx="6995160" cy="15769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Нарушение человеком структуры экосистемы может привести ее к гибели: если сильно нарушена среда обитания, экосистема погибает </a:t>
          </a:r>
        </a:p>
      </dsp:txBody>
      <dsp:txXfrm>
        <a:off x="0" y="0"/>
        <a:ext cx="5385856" cy="1576975"/>
      </dsp:txXfrm>
    </dsp:sp>
    <dsp:sp modelId="{5ACE7AB5-0386-4360-88C4-1D9309DFBF53}">
      <dsp:nvSpPr>
        <dsp:cNvPr id="0" name=""/>
        <dsp:cNvSpPr/>
      </dsp:nvSpPr>
      <dsp:spPr>
        <a:xfrm>
          <a:off x="617219" y="1839804"/>
          <a:ext cx="6995160" cy="15769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Если уничтожить естественную растительность, нечем будет питаться травоядным, а, следовательно, и хищникам </a:t>
          </a:r>
        </a:p>
      </dsp:txBody>
      <dsp:txXfrm>
        <a:off x="617219" y="1839804"/>
        <a:ext cx="5352906" cy="1576975"/>
      </dsp:txXfrm>
    </dsp:sp>
    <dsp:sp modelId="{D30ABE41-93A4-471B-AAC4-16A7F27F5FC5}">
      <dsp:nvSpPr>
        <dsp:cNvPr id="0" name=""/>
        <dsp:cNvSpPr/>
      </dsp:nvSpPr>
      <dsp:spPr>
        <a:xfrm>
          <a:off x="1234439" y="3679608"/>
          <a:ext cx="6995160" cy="15769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Если ядохимикатами уничтожить разрушителей – плодородие почвы оскудеет, и земля будет засыпана не сгнившими остатками, что тоже приведет к гибели экосистемы</a:t>
          </a:r>
        </a:p>
      </dsp:txBody>
      <dsp:txXfrm>
        <a:off x="1234439" y="3679608"/>
        <a:ext cx="5352906" cy="1576975"/>
      </dsp:txXfrm>
    </dsp:sp>
    <dsp:sp modelId="{A6EB0B2E-1C9A-4A3C-A4DD-A97D76CEF444}">
      <dsp:nvSpPr>
        <dsp:cNvPr id="0" name=""/>
        <dsp:cNvSpPr/>
      </dsp:nvSpPr>
      <dsp:spPr>
        <a:xfrm>
          <a:off x="5970126" y="1195872"/>
          <a:ext cx="1025033" cy="10250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>
            <a:latin typeface="Times New Roman" pitchFamily="18" charset="0"/>
            <a:cs typeface="Times New Roman" pitchFamily="18" charset="0"/>
          </a:endParaRPr>
        </a:p>
      </dsp:txBody>
      <dsp:txXfrm>
        <a:off x="5970126" y="1195872"/>
        <a:ext cx="1025033" cy="1025033"/>
      </dsp:txXfrm>
    </dsp:sp>
    <dsp:sp modelId="{3928617A-5446-43E7-B74C-8C45D8F19F7D}">
      <dsp:nvSpPr>
        <dsp:cNvPr id="0" name=""/>
        <dsp:cNvSpPr/>
      </dsp:nvSpPr>
      <dsp:spPr>
        <a:xfrm>
          <a:off x="6587346" y="3025164"/>
          <a:ext cx="1025033" cy="102503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>
            <a:latin typeface="Times New Roman" pitchFamily="18" charset="0"/>
            <a:cs typeface="Times New Roman" pitchFamily="18" charset="0"/>
          </a:endParaRPr>
        </a:p>
      </dsp:txBody>
      <dsp:txXfrm>
        <a:off x="6587346" y="3025164"/>
        <a:ext cx="1025033" cy="10250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8107C-E348-40F9-8C86-8B4ADBA3B3F8}">
      <dsp:nvSpPr>
        <dsp:cNvPr id="0" name=""/>
        <dsp:cNvSpPr/>
      </dsp:nvSpPr>
      <dsp:spPr>
        <a:xfrm>
          <a:off x="0" y="2777"/>
          <a:ext cx="6408715" cy="18332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>
              <a:latin typeface="Times New Roman" pitchFamily="18" charset="0"/>
              <a:cs typeface="Times New Roman" pitchFamily="18" charset="0"/>
            </a:rPr>
            <a:t>Аральское море 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раньше было четвертым по размеру морем на Земле. Сейчас от него осталось лишь небольшое соленое озеро. Люди использовали реки, которые впадают в море, для полива посевов хлопчатника, воды стало меньше  и море почти пересохло. Люди нарушили экологическую систему</a:t>
          </a:r>
        </a:p>
      </dsp:txBody>
      <dsp:txXfrm>
        <a:off x="0" y="2777"/>
        <a:ext cx="6408715" cy="1833250"/>
      </dsp:txXfrm>
    </dsp:sp>
    <dsp:sp modelId="{1082BDC0-5558-417E-8E33-9BB9835E6048}">
      <dsp:nvSpPr>
        <dsp:cNvPr id="0" name=""/>
        <dsp:cNvSpPr/>
      </dsp:nvSpPr>
      <dsp:spPr>
        <a:xfrm>
          <a:off x="2952338" y="1927690"/>
          <a:ext cx="5688599" cy="1833250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Исчезновение Аральского моря очень сильно изменило окружающую среду. Многие животные и растения исчезли. Климат изменился: лето стало жарче и суше, а зима холоднее </a:t>
          </a:r>
        </a:p>
      </dsp:txBody>
      <dsp:txXfrm>
        <a:off x="2952338" y="1927690"/>
        <a:ext cx="5688599" cy="1833250"/>
      </dsp:txXfrm>
    </dsp:sp>
    <dsp:sp modelId="{2190AC10-2DFB-486B-A0C6-9480BCD09569}">
      <dsp:nvSpPr>
        <dsp:cNvPr id="0" name=""/>
        <dsp:cNvSpPr/>
      </dsp:nvSpPr>
      <dsp:spPr>
        <a:xfrm>
          <a:off x="0" y="3852603"/>
          <a:ext cx="6696755" cy="183325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Тучи песка и пыли, содержащей вредные вещества и удобрения с полей, поднимаются над высохшим дном моря и рассеиваются по близлежащим полям, городам и поселкам. Эта пыль вызывает у населения болезни. Многие люди бежали из этого района, чтобы спасти себя и своих детей</a:t>
          </a:r>
        </a:p>
      </dsp:txBody>
      <dsp:txXfrm>
        <a:off x="0" y="3852603"/>
        <a:ext cx="6696755" cy="1833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F15CC-340D-4BAF-97F9-E20D7AF4FF1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0B801-13A7-4529-97BF-BDF1C0248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60;&#1080;&#1079;&#1082;&#1091;&#1083;&#1100;&#1090;&#1084;&#1080;&#1085;&#1091;&#1090;&#1082;&#1072;%20(&#1088;&#1077;&#1082;&#1086;&#1084;&#1077;&#1085;&#1076;&#1086;&#1074;&#1072;&#1085;&#1086;%20&#1091;&#1095;&#1080;&#1090;&#1077;&#1083;&#1103;&#1084;).mp4" TargetMode="External"/><Relationship Id="rId4" Type="http://schemas.openxmlformats.org/officeDocument/2006/relationships/hyperlink" Target="https://www.youtube.com/watch?v=abd1NWTWf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vmireinteresnogo.com/puteshestviya/aralskoe-more.html" TargetMode="External"/><Relationship Id="rId3" Type="http://schemas.openxmlformats.org/officeDocument/2006/relationships/diagramLayout" Target="../diagrams/layout4.xml"/><Relationship Id="rId7" Type="http://schemas.openxmlformats.org/officeDocument/2006/relationships/image" Target="../media/image7.jpeg"/><Relationship Id="rId12" Type="http://schemas.openxmlformats.org/officeDocument/2006/relationships/hyperlink" Target="http://aral-sea.com/maps/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image" Target="../media/image9.jpeg"/><Relationship Id="rId5" Type="http://schemas.openxmlformats.org/officeDocument/2006/relationships/diagramColors" Target="../diagrams/colors4.xml"/><Relationship Id="rId10" Type="http://schemas.openxmlformats.org/officeDocument/2006/relationships/hyperlink" Target="http://www.priroda.su/item/969" TargetMode="Externa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ЭКОСИСТЕМЫ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www.klass39.ru/wp-content/uploads/2012/12/ecosyst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12776"/>
            <a:ext cx="8787932" cy="4896544"/>
          </a:xfrm>
          <a:prstGeom prst="rect">
            <a:avLst/>
          </a:prstGeom>
          <a:noFill/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88641"/>
          <a:ext cx="8229600" cy="3168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Обсуждение по картинке</a:t>
            </a:r>
          </a:p>
        </p:txBody>
      </p:sp>
      <p:pic>
        <p:nvPicPr>
          <p:cNvPr id="4" name="Рисунок 3" descr="D:\Мугилсинге\Отправлено-2016-02-21-ММА\№10. шөл дала экожүесә-экосистема пустынь.jpg"/>
          <p:cNvPicPr/>
          <p:nvPr/>
        </p:nvPicPr>
        <p:blipFill>
          <a:blip r:embed="rId2" cstate="print"/>
          <a:srcRect r="1892" b="20253"/>
          <a:stretch>
            <a:fillRect/>
          </a:stretch>
        </p:blipFill>
        <p:spPr bwMode="auto">
          <a:xfrm>
            <a:off x="971600" y="1700808"/>
            <a:ext cx="72008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Нарисуйте любую из экосистем: степь, пустыня, лес</a:t>
            </a:r>
            <a:endParaRPr lang="ru-RU" sz="3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prstGeom prst="frame">
            <a:avLst>
              <a:gd name="adj1" fmla="val 5907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kk-KZ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чего состоит экосистема?</a:t>
            </a:r>
            <a:endParaRPr lang="ru-RU" sz="3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23528" y="1124745"/>
          <a:ext cx="8424936" cy="554461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211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33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089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Неживая природа</a:t>
                      </a:r>
                      <a:endParaRPr lang="ru-RU" sz="2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Живая природа</a:t>
                      </a:r>
                      <a:endParaRPr lang="ru-RU" sz="2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9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89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89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89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11560" y="2519898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Свет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2" y="3645024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Вода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4653136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Воздух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7584" y="5805264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Земля (почва)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60032" y="2564904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Растения 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3645024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Животные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60032" y="4797152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60032" y="5877272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Микробы</a:t>
            </a:r>
            <a:endParaRPr lang="ru-RU" sz="250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7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770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3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 части экосистемы связаны между собой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07504" y="1412776"/>
          <a:ext cx="896448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Физкультминутка</a:t>
            </a:r>
          </a:p>
        </p:txBody>
      </p:sp>
      <p:pic>
        <p:nvPicPr>
          <p:cNvPr id="4" name="Физкультминутка (рекомендовано учителям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1196752"/>
            <a:ext cx="6840760" cy="51305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0" y="6453336"/>
            <a:ext cx="43924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Ссылка: 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4"/>
              </a:rPr>
              <a:t>https://www.youtube.com/watch?v=abd1NWTWfEs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Нарушение экосистемы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58824" y="1268760"/>
          <a:ext cx="822960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6901631" y="764704"/>
            <a:ext cx="2062857" cy="2376264"/>
            <a:chOff x="6901631" y="764704"/>
            <a:chExt cx="2062857" cy="2376264"/>
          </a:xfrm>
        </p:grpSpPr>
        <p:pic>
          <p:nvPicPr>
            <p:cNvPr id="18436" name="Picture 4" descr="http://tabigat.com/cms/uploads/images/27-28_2443-2444_2010-05-28_lesorub_tsvet-copy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901631" y="764704"/>
              <a:ext cx="2062857" cy="2304256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>
              <a:off x="7164288" y="2925524"/>
              <a:ext cx="1387897" cy="215444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tabigat.com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Аральское море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980728"/>
          <a:ext cx="871296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6839744" y="4869160"/>
            <a:ext cx="2304256" cy="1728192"/>
            <a:chOff x="6839744" y="4869160"/>
            <a:chExt cx="2304256" cy="1728192"/>
          </a:xfrm>
        </p:grpSpPr>
        <p:pic>
          <p:nvPicPr>
            <p:cNvPr id="20482" name="Picture 2" descr="http://vmireinteresnogo.com/images/0eb5d765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839744" y="4869160"/>
              <a:ext cx="2304256" cy="172819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6876256" y="6381328"/>
              <a:ext cx="18722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/>
                <a:t>Фото: </a:t>
              </a:r>
              <a:r>
                <a:rPr lang="en-GB" sz="800" dirty="0">
                  <a:hlinkClick r:id="rId8"/>
                </a:rPr>
                <a:t>vmireinteresnogo.com</a:t>
              </a:r>
              <a:endParaRPr lang="ru-RU" sz="800" dirty="0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22207" y="2780928"/>
            <a:ext cx="3037625" cy="2016224"/>
            <a:chOff x="22207" y="2780928"/>
            <a:chExt cx="3037625" cy="2016224"/>
          </a:xfrm>
        </p:grpSpPr>
        <p:pic>
          <p:nvPicPr>
            <p:cNvPr id="20484" name="Picture 4" descr="http://pics.livejournal.com/priroda_su/pic/001ce78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2207" y="2780928"/>
              <a:ext cx="3037625" cy="201622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1152128" y="4581708"/>
              <a:ext cx="190770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/>
                <a:t>Фото: </a:t>
              </a:r>
              <a:r>
                <a:rPr lang="en-GB" sz="800" dirty="0" err="1">
                  <a:hlinkClick r:id="rId10"/>
                </a:rPr>
                <a:t>priroda.su</a:t>
              </a:r>
              <a:endParaRPr lang="ru-RU" sz="8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6588224" y="980728"/>
            <a:ext cx="2530355" cy="1728193"/>
            <a:chOff x="6588224" y="980728"/>
            <a:chExt cx="2530355" cy="1728193"/>
          </a:xfrm>
        </p:grpSpPr>
        <p:pic>
          <p:nvPicPr>
            <p:cNvPr id="20486" name="Picture 6" descr="http://aral-sea.com/wp-content/gallery/maps/013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588224" y="1052737"/>
              <a:ext cx="2530355" cy="1656184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7596336" y="980728"/>
              <a:ext cx="151216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hlinkClick r:id="rId12"/>
                </a:rPr>
                <a:t>aral-sea.com</a:t>
              </a:r>
              <a:endParaRPr lang="ru-RU" sz="8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431429"/>
            <a:ext cx="7859216" cy="27257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Напишите рассказ о том, что может случиться с экосистемой, которую вы нарисовали, если что-то в ней изменить, например, станет жарче или холоднее, исчезнет водоем, исчезнут животные или растения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409</Words>
  <Application>Microsoft Office PowerPoint</Application>
  <PresentationFormat>Экран (4:3)</PresentationFormat>
  <Paragraphs>49</Paragraphs>
  <Slides>10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Обсуждение по картинке</vt:lpstr>
      <vt:lpstr>Нарисуйте любую из экосистем: степь, пустыня, лес</vt:lpstr>
      <vt:lpstr>Из чего состоит экосистема?</vt:lpstr>
      <vt:lpstr>Все части экосистемы связаны между собой</vt:lpstr>
      <vt:lpstr>Физкультминутка</vt:lpstr>
      <vt:lpstr>Нарушение экосистемы</vt:lpstr>
      <vt:lpstr>Аральское море</vt:lpstr>
      <vt:lpstr>Домашнее задание: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13</cp:revision>
  <dcterms:created xsi:type="dcterms:W3CDTF">2016-02-26T10:33:46Z</dcterms:created>
  <dcterms:modified xsi:type="dcterms:W3CDTF">2020-11-04T05:05:21Z</dcterms:modified>
</cp:coreProperties>
</file>