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88275A-6FF2-4E9C-A078-D0A653240EFD}" type="doc">
      <dgm:prSet loTypeId="urn:microsoft.com/office/officeart/2005/8/layout/pList1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B1B68C60-2A6C-4271-ADE1-39FAA96F32F8}">
      <dgm:prSet custT="1"/>
      <dgm:spPr/>
      <dgm:t>
        <a:bodyPr/>
        <a:lstStyle/>
        <a:p>
          <a:pPr rtl="0"/>
          <a:r>
            <a:rPr lang="ru-RU" sz="2300" dirty="0">
              <a:latin typeface="Times New Roman" pitchFamily="18" charset="0"/>
              <a:cs typeface="Times New Roman" pitchFamily="18" charset="0"/>
            </a:rPr>
            <a:t>1. Жила я когда-то в большом-большом океане. Вместе со мной жили мои сестры и братья – капли воды, нас было очень много. Жили мы весело, играли в разные игры. Однажды в жаркий день мы так разыгрались, что я оторвалась от своих братьев и сестер, стала невесомой, легкой и полетела вверх</a:t>
          </a:r>
        </a:p>
      </dgm:t>
    </dgm:pt>
    <dgm:pt modelId="{D3965441-A55A-416B-A883-26C9F6476194}" type="parTrans" cxnId="{3B32915B-14A8-4820-AD4D-ED1F8C5BB4BE}">
      <dgm:prSet/>
      <dgm:spPr/>
      <dgm:t>
        <a:bodyPr/>
        <a:lstStyle/>
        <a:p>
          <a:endParaRPr lang="ru-RU" sz="2300"/>
        </a:p>
      </dgm:t>
    </dgm:pt>
    <dgm:pt modelId="{7AF73A2F-29DF-423E-A27B-3BC779889205}" type="sibTrans" cxnId="{3B32915B-14A8-4820-AD4D-ED1F8C5BB4BE}">
      <dgm:prSet/>
      <dgm:spPr/>
      <dgm:t>
        <a:bodyPr/>
        <a:lstStyle/>
        <a:p>
          <a:endParaRPr lang="ru-RU" sz="2300"/>
        </a:p>
      </dgm:t>
    </dgm:pt>
    <dgm:pt modelId="{03EB4334-092F-44F3-8437-3B18823FD0D6}">
      <dgm:prSet custT="1"/>
      <dgm:spPr/>
      <dgm:t>
        <a:bodyPr/>
        <a:lstStyle/>
        <a:p>
          <a:pPr rtl="0"/>
          <a:r>
            <a:rPr lang="ru-RU" sz="2300" dirty="0">
              <a:latin typeface="Times New Roman" pitchFamily="18" charset="0"/>
              <a:cs typeface="Times New Roman" pitchFamily="18" charset="0"/>
            </a:rPr>
            <a:t>2. Летела я, летела вверх, так интересно было рассматривать землю сверху, но было скучно одной, а ветер относил меня все дальше, и на своем пути я все чаще стала встречать моих братьев и сестер. Нас уже было целое облако. Но вдруг подул холодный ветер. Мы начали мерзнуть и стали прижиматься друг к другу, чтобы хоть как-то согреться</a:t>
          </a:r>
        </a:p>
      </dgm:t>
    </dgm:pt>
    <dgm:pt modelId="{1219300B-72D9-4B61-9A9B-B03D32980FF1}" type="parTrans" cxnId="{D9B87DA9-2E52-4561-A189-B7962C6D8B4F}">
      <dgm:prSet/>
      <dgm:spPr/>
      <dgm:t>
        <a:bodyPr/>
        <a:lstStyle/>
        <a:p>
          <a:endParaRPr lang="ru-RU" sz="2300"/>
        </a:p>
      </dgm:t>
    </dgm:pt>
    <dgm:pt modelId="{379D2318-807B-4EB6-AF40-CE6BAB0BCEE2}" type="sibTrans" cxnId="{D9B87DA9-2E52-4561-A189-B7962C6D8B4F}">
      <dgm:prSet/>
      <dgm:spPr/>
      <dgm:t>
        <a:bodyPr/>
        <a:lstStyle/>
        <a:p>
          <a:endParaRPr lang="ru-RU" sz="2300"/>
        </a:p>
      </dgm:t>
    </dgm:pt>
    <dgm:pt modelId="{49649615-8EFA-4BFF-B31D-8C5660E5F3A5}" type="pres">
      <dgm:prSet presAssocID="{6F88275A-6FF2-4E9C-A078-D0A653240EFD}" presName="Name0" presStyleCnt="0">
        <dgm:presLayoutVars>
          <dgm:dir/>
          <dgm:resizeHandles val="exact"/>
        </dgm:presLayoutVars>
      </dgm:prSet>
      <dgm:spPr/>
    </dgm:pt>
    <dgm:pt modelId="{80B21F67-F158-4DF5-A39F-CB2038CF7386}" type="pres">
      <dgm:prSet presAssocID="{B1B68C60-2A6C-4271-ADE1-39FAA96F32F8}" presName="compNode" presStyleCnt="0"/>
      <dgm:spPr/>
    </dgm:pt>
    <dgm:pt modelId="{813C25B8-1D95-4CC9-9F4D-D3EDCC6970AE}" type="pres">
      <dgm:prSet presAssocID="{B1B68C60-2A6C-4271-ADE1-39FAA96F32F8}" presName="pictRect" presStyleLbl="node1" presStyleIdx="0" presStyleCnt="2" custScaleY="87555" custLinFactNeighborY="-4543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DB184E1-676B-4C04-8FE1-2704B9459876}" type="pres">
      <dgm:prSet presAssocID="{B1B68C60-2A6C-4271-ADE1-39FAA96F32F8}" presName="textRect" presStyleLbl="revTx" presStyleIdx="0" presStyleCnt="2" custScaleY="274314" custLinFactNeighborY="28542">
        <dgm:presLayoutVars>
          <dgm:bulletEnabled val="1"/>
        </dgm:presLayoutVars>
      </dgm:prSet>
      <dgm:spPr/>
    </dgm:pt>
    <dgm:pt modelId="{DB67B9C0-100C-4C81-9C03-C92C864F469D}" type="pres">
      <dgm:prSet presAssocID="{7AF73A2F-29DF-423E-A27B-3BC779889205}" presName="sibTrans" presStyleLbl="sibTrans2D1" presStyleIdx="0" presStyleCnt="0"/>
      <dgm:spPr/>
    </dgm:pt>
    <dgm:pt modelId="{5ACF5015-C1EF-46FA-808C-E192057591C7}" type="pres">
      <dgm:prSet presAssocID="{03EB4334-092F-44F3-8437-3B18823FD0D6}" presName="compNode" presStyleCnt="0"/>
      <dgm:spPr/>
    </dgm:pt>
    <dgm:pt modelId="{AC611956-FFAF-43B1-AA6A-6357C4A87FA6}" type="pres">
      <dgm:prSet presAssocID="{03EB4334-092F-44F3-8437-3B18823FD0D6}" presName="pictRect" presStyleLbl="node1" presStyleIdx="1" presStyleCnt="2" custScaleY="87555" custLinFactNeighborY="-4543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E25D739-879F-47A5-AD76-64ACEBE4BF16}" type="pres">
      <dgm:prSet presAssocID="{03EB4334-092F-44F3-8437-3B18823FD0D6}" presName="textRect" presStyleLbl="revTx" presStyleIdx="1" presStyleCnt="2" custScaleY="274314" custLinFactNeighborY="28542">
        <dgm:presLayoutVars>
          <dgm:bulletEnabled val="1"/>
        </dgm:presLayoutVars>
      </dgm:prSet>
      <dgm:spPr/>
    </dgm:pt>
  </dgm:ptLst>
  <dgm:cxnLst>
    <dgm:cxn modelId="{818D1C40-6F40-4745-A76F-E59DF50B3C63}" type="presOf" srcId="{03EB4334-092F-44F3-8437-3B18823FD0D6}" destId="{EE25D739-879F-47A5-AD76-64ACEBE4BF16}" srcOrd="0" destOrd="0" presId="urn:microsoft.com/office/officeart/2005/8/layout/pList1"/>
    <dgm:cxn modelId="{3B32915B-14A8-4820-AD4D-ED1F8C5BB4BE}" srcId="{6F88275A-6FF2-4E9C-A078-D0A653240EFD}" destId="{B1B68C60-2A6C-4271-ADE1-39FAA96F32F8}" srcOrd="0" destOrd="0" parTransId="{D3965441-A55A-416B-A883-26C9F6476194}" sibTransId="{7AF73A2F-29DF-423E-A27B-3BC779889205}"/>
    <dgm:cxn modelId="{BD0A806F-8503-4350-898D-090FB31D97CE}" type="presOf" srcId="{B1B68C60-2A6C-4271-ADE1-39FAA96F32F8}" destId="{6DB184E1-676B-4C04-8FE1-2704B9459876}" srcOrd="0" destOrd="0" presId="urn:microsoft.com/office/officeart/2005/8/layout/pList1"/>
    <dgm:cxn modelId="{9964188A-4969-43F6-B261-FF4F8FE903D0}" type="presOf" srcId="{7AF73A2F-29DF-423E-A27B-3BC779889205}" destId="{DB67B9C0-100C-4C81-9C03-C92C864F469D}" srcOrd="0" destOrd="0" presId="urn:microsoft.com/office/officeart/2005/8/layout/pList1"/>
    <dgm:cxn modelId="{478209A5-62E5-4DE4-A64A-155BAE12B5EF}" type="presOf" srcId="{6F88275A-6FF2-4E9C-A078-D0A653240EFD}" destId="{49649615-8EFA-4BFF-B31D-8C5660E5F3A5}" srcOrd="0" destOrd="0" presId="urn:microsoft.com/office/officeart/2005/8/layout/pList1"/>
    <dgm:cxn modelId="{D9B87DA9-2E52-4561-A189-B7962C6D8B4F}" srcId="{6F88275A-6FF2-4E9C-A078-D0A653240EFD}" destId="{03EB4334-092F-44F3-8437-3B18823FD0D6}" srcOrd="1" destOrd="0" parTransId="{1219300B-72D9-4B61-9A9B-B03D32980FF1}" sibTransId="{379D2318-807B-4EB6-AF40-CE6BAB0BCEE2}"/>
    <dgm:cxn modelId="{DE0B70D7-B9C9-4EE6-A003-115D16C2E486}" type="presParOf" srcId="{49649615-8EFA-4BFF-B31D-8C5660E5F3A5}" destId="{80B21F67-F158-4DF5-A39F-CB2038CF7386}" srcOrd="0" destOrd="0" presId="urn:microsoft.com/office/officeart/2005/8/layout/pList1"/>
    <dgm:cxn modelId="{6C6265DB-FAD2-4AFE-8217-BDCF2CD89187}" type="presParOf" srcId="{80B21F67-F158-4DF5-A39F-CB2038CF7386}" destId="{813C25B8-1D95-4CC9-9F4D-D3EDCC6970AE}" srcOrd="0" destOrd="0" presId="urn:microsoft.com/office/officeart/2005/8/layout/pList1"/>
    <dgm:cxn modelId="{6BA52F8E-B3B5-4432-92C9-C74C43F272E2}" type="presParOf" srcId="{80B21F67-F158-4DF5-A39F-CB2038CF7386}" destId="{6DB184E1-676B-4C04-8FE1-2704B9459876}" srcOrd="1" destOrd="0" presId="urn:microsoft.com/office/officeart/2005/8/layout/pList1"/>
    <dgm:cxn modelId="{5E30AB4D-213F-48C8-AFB8-38D7073469EC}" type="presParOf" srcId="{49649615-8EFA-4BFF-B31D-8C5660E5F3A5}" destId="{DB67B9C0-100C-4C81-9C03-C92C864F469D}" srcOrd="1" destOrd="0" presId="urn:microsoft.com/office/officeart/2005/8/layout/pList1"/>
    <dgm:cxn modelId="{65DE517D-1B29-40F4-8258-87D04B92D823}" type="presParOf" srcId="{49649615-8EFA-4BFF-B31D-8C5660E5F3A5}" destId="{5ACF5015-C1EF-46FA-808C-E192057591C7}" srcOrd="2" destOrd="0" presId="urn:microsoft.com/office/officeart/2005/8/layout/pList1"/>
    <dgm:cxn modelId="{8BFF5F94-95D8-4E43-BC37-3BF074E8247A}" type="presParOf" srcId="{5ACF5015-C1EF-46FA-808C-E192057591C7}" destId="{AC611956-FFAF-43B1-AA6A-6357C4A87FA6}" srcOrd="0" destOrd="0" presId="urn:microsoft.com/office/officeart/2005/8/layout/pList1"/>
    <dgm:cxn modelId="{F8B8D6C3-ACDC-42F7-BC2B-DEED87E77397}" type="presParOf" srcId="{5ACF5015-C1EF-46FA-808C-E192057591C7}" destId="{EE25D739-879F-47A5-AD76-64ACEBE4BF16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53BFA7-1433-438B-A815-CC2DCCB8EFF6}" type="doc">
      <dgm:prSet loTypeId="urn:microsoft.com/office/officeart/2005/8/layout/p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4090FF-AE59-4EC1-94A7-41E8F98E22BC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3. Мы превратились в большую тяжелую каплю, уже не могли удержаться высоко над землей и начали падать вниз. Мне было очень интересно, куда же я упаду, где я еще побываю и что нового увижу</a:t>
          </a:r>
        </a:p>
      </dgm:t>
    </dgm:pt>
    <dgm:pt modelId="{0319D66D-881C-41CB-AFD8-351BC7E354CC}" type="parTrans" cxnId="{7020812C-2905-444B-B79D-18E06F7EBE6A}">
      <dgm:prSet/>
      <dgm:spPr/>
      <dgm:t>
        <a:bodyPr/>
        <a:lstStyle/>
        <a:p>
          <a:endParaRPr lang="ru-RU" sz="2500"/>
        </a:p>
      </dgm:t>
    </dgm:pt>
    <dgm:pt modelId="{A2FBADB0-62ED-4005-AA35-CF7E8DC28208}" type="sibTrans" cxnId="{7020812C-2905-444B-B79D-18E06F7EBE6A}">
      <dgm:prSet/>
      <dgm:spPr/>
      <dgm:t>
        <a:bodyPr/>
        <a:lstStyle/>
        <a:p>
          <a:endParaRPr lang="ru-RU" sz="2500"/>
        </a:p>
      </dgm:t>
    </dgm:pt>
    <dgm:pt modelId="{E195EA8B-E872-4E6F-B9B3-AB8D4E8C3B55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4. Приземлилась я в речку, и снова встретилась там со своими братьями и сестрами. Мы снова стали весело жить и играть. А мне так понравилось путешествовать, что я все время ждала, когда же такой момент наступит снова</a:t>
          </a:r>
        </a:p>
      </dgm:t>
    </dgm:pt>
    <dgm:pt modelId="{98126F30-FA3C-4595-9A79-A7B7110C2986}" type="parTrans" cxnId="{0EFC0933-4780-4439-907B-D7888F95293A}">
      <dgm:prSet/>
      <dgm:spPr/>
      <dgm:t>
        <a:bodyPr/>
        <a:lstStyle/>
        <a:p>
          <a:endParaRPr lang="ru-RU" sz="2500"/>
        </a:p>
      </dgm:t>
    </dgm:pt>
    <dgm:pt modelId="{A32C3EC1-4BA7-463D-A63F-06893323D9C3}" type="sibTrans" cxnId="{0EFC0933-4780-4439-907B-D7888F95293A}">
      <dgm:prSet/>
      <dgm:spPr/>
      <dgm:t>
        <a:bodyPr/>
        <a:lstStyle/>
        <a:p>
          <a:endParaRPr lang="ru-RU" sz="2500"/>
        </a:p>
      </dgm:t>
    </dgm:pt>
    <dgm:pt modelId="{432FB5D6-DFAF-45F3-8784-23FA2204CDD8}" type="pres">
      <dgm:prSet presAssocID="{5453BFA7-1433-438B-A815-CC2DCCB8EFF6}" presName="Name0" presStyleCnt="0">
        <dgm:presLayoutVars>
          <dgm:dir/>
          <dgm:resizeHandles val="exact"/>
        </dgm:presLayoutVars>
      </dgm:prSet>
      <dgm:spPr/>
    </dgm:pt>
    <dgm:pt modelId="{F3DFD7A6-75F4-4375-8CD5-FD9F8258E63B}" type="pres">
      <dgm:prSet presAssocID="{C64090FF-AE59-4EC1-94A7-41E8F98E22BC}" presName="compNode" presStyleCnt="0"/>
      <dgm:spPr/>
    </dgm:pt>
    <dgm:pt modelId="{E2AF0809-CB52-42D7-BBE2-63226595B00D}" type="pres">
      <dgm:prSet presAssocID="{C64090FF-AE59-4EC1-94A7-41E8F98E22BC}" presName="pictRect" presStyleLbl="node1" presStyleIdx="0" presStyleCnt="2" custScaleY="83271" custLinFactNeighborY="-194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B6CC05A-2476-4D03-BD0E-6306B4C80807}" type="pres">
      <dgm:prSet presAssocID="{C64090FF-AE59-4EC1-94A7-41E8F98E22BC}" presName="textRect" presStyleLbl="revTx" presStyleIdx="0" presStyleCnt="2" custScaleY="297246" custLinFactNeighborY="41099">
        <dgm:presLayoutVars>
          <dgm:bulletEnabled val="1"/>
        </dgm:presLayoutVars>
      </dgm:prSet>
      <dgm:spPr/>
    </dgm:pt>
    <dgm:pt modelId="{6AE90AF9-8FEB-4AED-8B15-F7E7DCC73EC1}" type="pres">
      <dgm:prSet presAssocID="{A2FBADB0-62ED-4005-AA35-CF7E8DC28208}" presName="sibTrans" presStyleLbl="sibTrans2D1" presStyleIdx="0" presStyleCnt="0"/>
      <dgm:spPr/>
    </dgm:pt>
    <dgm:pt modelId="{F0EB7BD2-D967-4C31-9F28-7A978D10206E}" type="pres">
      <dgm:prSet presAssocID="{E195EA8B-E872-4E6F-B9B3-AB8D4E8C3B55}" presName="compNode" presStyleCnt="0"/>
      <dgm:spPr/>
    </dgm:pt>
    <dgm:pt modelId="{3053B77B-76FE-4DD7-9625-88211EF30EF3}" type="pres">
      <dgm:prSet presAssocID="{E195EA8B-E872-4E6F-B9B3-AB8D4E8C3B55}" presName="pictRect" presStyleLbl="node1" presStyleIdx="1" presStyleCnt="2" custScaleY="83271" custLinFactNeighborY="-1946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EC45791-6817-4B10-A2AD-B907552CFED0}" type="pres">
      <dgm:prSet presAssocID="{E195EA8B-E872-4E6F-B9B3-AB8D4E8C3B55}" presName="textRect" presStyleLbl="revTx" presStyleIdx="1" presStyleCnt="2" custScaleY="297246" custLinFactNeighborY="41099">
        <dgm:presLayoutVars>
          <dgm:bulletEnabled val="1"/>
        </dgm:presLayoutVars>
      </dgm:prSet>
      <dgm:spPr/>
    </dgm:pt>
  </dgm:ptLst>
  <dgm:cxnLst>
    <dgm:cxn modelId="{79EA6003-D632-45DB-9E66-553FEE78D824}" type="presOf" srcId="{A2FBADB0-62ED-4005-AA35-CF7E8DC28208}" destId="{6AE90AF9-8FEB-4AED-8B15-F7E7DCC73EC1}" srcOrd="0" destOrd="0" presId="urn:microsoft.com/office/officeart/2005/8/layout/pList1"/>
    <dgm:cxn modelId="{7020812C-2905-444B-B79D-18E06F7EBE6A}" srcId="{5453BFA7-1433-438B-A815-CC2DCCB8EFF6}" destId="{C64090FF-AE59-4EC1-94A7-41E8F98E22BC}" srcOrd="0" destOrd="0" parTransId="{0319D66D-881C-41CB-AFD8-351BC7E354CC}" sibTransId="{A2FBADB0-62ED-4005-AA35-CF7E8DC28208}"/>
    <dgm:cxn modelId="{0EFC0933-4780-4439-907B-D7888F95293A}" srcId="{5453BFA7-1433-438B-A815-CC2DCCB8EFF6}" destId="{E195EA8B-E872-4E6F-B9B3-AB8D4E8C3B55}" srcOrd="1" destOrd="0" parTransId="{98126F30-FA3C-4595-9A79-A7B7110C2986}" sibTransId="{A32C3EC1-4BA7-463D-A63F-06893323D9C3}"/>
    <dgm:cxn modelId="{4DA9C364-4D89-426C-85FB-D68AF989F3BB}" type="presOf" srcId="{5453BFA7-1433-438B-A815-CC2DCCB8EFF6}" destId="{432FB5D6-DFAF-45F3-8784-23FA2204CDD8}" srcOrd="0" destOrd="0" presId="urn:microsoft.com/office/officeart/2005/8/layout/pList1"/>
    <dgm:cxn modelId="{82FCDC89-E902-4DDB-861E-E30B4EB7D2AF}" type="presOf" srcId="{E195EA8B-E872-4E6F-B9B3-AB8D4E8C3B55}" destId="{5EC45791-6817-4B10-A2AD-B907552CFED0}" srcOrd="0" destOrd="0" presId="urn:microsoft.com/office/officeart/2005/8/layout/pList1"/>
    <dgm:cxn modelId="{0DFB55E8-8210-48DC-B33D-F39B01FF1F92}" type="presOf" srcId="{C64090FF-AE59-4EC1-94A7-41E8F98E22BC}" destId="{DB6CC05A-2476-4D03-BD0E-6306B4C80807}" srcOrd="0" destOrd="0" presId="urn:microsoft.com/office/officeart/2005/8/layout/pList1"/>
    <dgm:cxn modelId="{ECEBA422-3F41-40DE-AD2E-4F6D04032AD1}" type="presParOf" srcId="{432FB5D6-DFAF-45F3-8784-23FA2204CDD8}" destId="{F3DFD7A6-75F4-4375-8CD5-FD9F8258E63B}" srcOrd="0" destOrd="0" presId="urn:microsoft.com/office/officeart/2005/8/layout/pList1"/>
    <dgm:cxn modelId="{0B42B005-9BDF-435D-B9CE-E7CF477F0771}" type="presParOf" srcId="{F3DFD7A6-75F4-4375-8CD5-FD9F8258E63B}" destId="{E2AF0809-CB52-42D7-BBE2-63226595B00D}" srcOrd="0" destOrd="0" presId="urn:microsoft.com/office/officeart/2005/8/layout/pList1"/>
    <dgm:cxn modelId="{65B00B54-235B-40AA-A8C3-E074A61D3726}" type="presParOf" srcId="{F3DFD7A6-75F4-4375-8CD5-FD9F8258E63B}" destId="{DB6CC05A-2476-4D03-BD0E-6306B4C80807}" srcOrd="1" destOrd="0" presId="urn:microsoft.com/office/officeart/2005/8/layout/pList1"/>
    <dgm:cxn modelId="{D2494106-9131-4FC2-A920-1EB2FC682536}" type="presParOf" srcId="{432FB5D6-DFAF-45F3-8784-23FA2204CDD8}" destId="{6AE90AF9-8FEB-4AED-8B15-F7E7DCC73EC1}" srcOrd="1" destOrd="0" presId="urn:microsoft.com/office/officeart/2005/8/layout/pList1"/>
    <dgm:cxn modelId="{BA0138FE-0D05-433E-B83B-A6D46BED612A}" type="presParOf" srcId="{432FB5D6-DFAF-45F3-8784-23FA2204CDD8}" destId="{F0EB7BD2-D967-4C31-9F28-7A978D10206E}" srcOrd="2" destOrd="0" presId="urn:microsoft.com/office/officeart/2005/8/layout/pList1"/>
    <dgm:cxn modelId="{8726BB42-93CD-482F-B37E-E2A786C99FFF}" type="presParOf" srcId="{F0EB7BD2-D967-4C31-9F28-7A978D10206E}" destId="{3053B77B-76FE-4DD7-9625-88211EF30EF3}" srcOrd="0" destOrd="0" presId="urn:microsoft.com/office/officeart/2005/8/layout/pList1"/>
    <dgm:cxn modelId="{CF2ED664-380F-4E47-A671-4DDC28BB05D4}" type="presParOf" srcId="{F0EB7BD2-D967-4C31-9F28-7A978D10206E}" destId="{5EC45791-6817-4B10-A2AD-B907552CFED0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C25B8-1D95-4CC9-9F4D-D3EDCC6970AE}">
      <dsp:nvSpPr>
        <dsp:cNvPr id="0" name=""/>
        <dsp:cNvSpPr/>
      </dsp:nvSpPr>
      <dsp:spPr>
        <a:xfrm>
          <a:off x="2805" y="0"/>
          <a:ext cx="4146277" cy="2501258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DB184E1-676B-4C04-8FE1-2704B9459876}">
      <dsp:nvSpPr>
        <dsp:cNvPr id="0" name=""/>
        <dsp:cNvSpPr/>
      </dsp:nvSpPr>
      <dsp:spPr>
        <a:xfrm>
          <a:off x="2805" y="2333045"/>
          <a:ext cx="4146277" cy="42196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1. Жила я когда-то в большом-большом океане. Вместе со мной жили мои сестры и братья – капли воды, нас было очень много. Жили мы весело, играли в разные игры. Однажды в жаркий день мы так разыгрались, что я оторвалась от своих братьев и сестер, стала невесомой, легкой и полетела вверх</a:t>
          </a:r>
        </a:p>
      </dsp:txBody>
      <dsp:txXfrm>
        <a:off x="2805" y="2333045"/>
        <a:ext cx="4146277" cy="4219686"/>
      </dsp:txXfrm>
    </dsp:sp>
    <dsp:sp modelId="{AC611956-FFAF-43B1-AA6A-6357C4A87FA6}">
      <dsp:nvSpPr>
        <dsp:cNvPr id="0" name=""/>
        <dsp:cNvSpPr/>
      </dsp:nvSpPr>
      <dsp:spPr>
        <a:xfrm>
          <a:off x="4563884" y="0"/>
          <a:ext cx="4146277" cy="2501258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E25D739-879F-47A5-AD76-64ACEBE4BF16}">
      <dsp:nvSpPr>
        <dsp:cNvPr id="0" name=""/>
        <dsp:cNvSpPr/>
      </dsp:nvSpPr>
      <dsp:spPr>
        <a:xfrm>
          <a:off x="4563884" y="2333045"/>
          <a:ext cx="4146277" cy="42196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0" numCol="1" spcCol="1270" anchor="t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2. Летела я, летела вверх, так интересно было рассматривать землю сверху, но было скучно одной, а ветер относил меня все дальше, и на своем пути я все чаще стала встречать моих братьев и сестер. Нас уже было целое облако. Но вдруг подул холодный ветер. Мы начали мерзнуть и стали прижиматься друг к другу, чтобы хоть как-то согреться</a:t>
          </a:r>
        </a:p>
      </dsp:txBody>
      <dsp:txXfrm>
        <a:off x="4563884" y="2333045"/>
        <a:ext cx="4146277" cy="42196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AF0809-CB52-42D7-BBE2-63226595B00D}">
      <dsp:nvSpPr>
        <dsp:cNvPr id="0" name=""/>
        <dsp:cNvSpPr/>
      </dsp:nvSpPr>
      <dsp:spPr>
        <a:xfrm>
          <a:off x="2650" y="12"/>
          <a:ext cx="3916254" cy="2246901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B6CC05A-2476-4D03-BD0E-6306B4C80807}">
      <dsp:nvSpPr>
        <dsp:cNvPr id="0" name=""/>
        <dsp:cNvSpPr/>
      </dsp:nvSpPr>
      <dsp:spPr>
        <a:xfrm>
          <a:off x="2650" y="2089934"/>
          <a:ext cx="3916254" cy="4318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0" numCol="1" spcCol="1270" anchor="t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3. Мы превратились в большую тяжелую каплю, уже не могли удержаться высоко над землей и начали падать вниз. Мне было очень интересно, куда же я упаду, где я еще побываю и что нового увижу</a:t>
          </a:r>
        </a:p>
      </dsp:txBody>
      <dsp:txXfrm>
        <a:off x="2650" y="2089934"/>
        <a:ext cx="3916254" cy="4318777"/>
      </dsp:txXfrm>
    </dsp:sp>
    <dsp:sp modelId="{3053B77B-76FE-4DD7-9625-88211EF30EF3}">
      <dsp:nvSpPr>
        <dsp:cNvPr id="0" name=""/>
        <dsp:cNvSpPr/>
      </dsp:nvSpPr>
      <dsp:spPr>
        <a:xfrm>
          <a:off x="4310695" y="12"/>
          <a:ext cx="3916254" cy="2246901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EC45791-6817-4B10-A2AD-B907552CFED0}">
      <dsp:nvSpPr>
        <dsp:cNvPr id="0" name=""/>
        <dsp:cNvSpPr/>
      </dsp:nvSpPr>
      <dsp:spPr>
        <a:xfrm>
          <a:off x="4310695" y="2089934"/>
          <a:ext cx="3916254" cy="4318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0" numCol="1" spcCol="1270" anchor="t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4. Приземлилась я в речку, и снова встретилась там со своими братьями и сестрами. Мы снова стали весело жить и играть. А мне так понравилось путешествовать, что я все время ждала, когда же такой момент наступит снова</a:t>
          </a:r>
        </a:p>
      </dsp:txBody>
      <dsp:txXfrm>
        <a:off x="4310695" y="2089934"/>
        <a:ext cx="3916254" cy="43187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FA15D-5B33-4DDD-8E4F-65C1FE3104B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51C7E-4F8B-49B5-9E4D-63C4E83C78C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qpNhlcQOik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50;&#1072;&#1087;&#1080;&#1090;&#1086;&#1096;&#1082;&#1072;%20&#1085;&#1072;%20&#1088;&#1091;&#1089;&#1089;&#1082;&#1086;&#1084;.mp4" TargetMode="Externa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12.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КРУГОВОРОТ ВЕЩЕСТВ В ПРИРОДЕ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251520" y="476673"/>
            <a:ext cx="4896544" cy="3672408"/>
          </a:xfrm>
          <a:prstGeom prst="frame">
            <a:avLst>
              <a:gd name="adj1" fmla="val 633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Движение веществ по кругу называется </a:t>
            </a:r>
            <a:r>
              <a:rPr lang="ru-RU" sz="2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круговоротом веществ. </a:t>
            </a:r>
            <a:r>
              <a:rPr lang="ru-RU" sz="2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Круговорот происходит как в живой, так и в неживой природе</a:t>
            </a:r>
          </a:p>
          <a:p>
            <a:pPr algn="ctr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462337" y="2060848"/>
            <a:ext cx="4681662" cy="4752528"/>
            <a:chOff x="4462337" y="2060848"/>
            <a:chExt cx="4681662" cy="4752528"/>
          </a:xfrm>
        </p:grpSpPr>
        <p:pic>
          <p:nvPicPr>
            <p:cNvPr id="11270" name="Picture 6" descr="http://img-fotki.yandex.ru/get/9309/130884706.6a/0_a6084_f26121b6_XXL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4462337" y="2060848"/>
              <a:ext cx="4681662" cy="4608512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660232" y="6597932"/>
              <a:ext cx="23042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http://segalega.ucoz.ru/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Посмотрите на рисунки и ответьте, что объединяет эти три иллюстрации</a:t>
            </a:r>
          </a:p>
        </p:txBody>
      </p:sp>
      <p:pic>
        <p:nvPicPr>
          <p:cNvPr id="15362" name="Picture 2" descr="http://ru2.anyfad.com/items/t1@80a18036-3bba-4f92-aa65-6518408a4a90/Fotooboi-vodop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1844824"/>
            <a:ext cx="3096344" cy="3096344"/>
          </a:xfrm>
          <a:prstGeom prst="rect">
            <a:avLst/>
          </a:prstGeom>
          <a:noFill/>
        </p:spPr>
      </p:pic>
      <p:pic>
        <p:nvPicPr>
          <p:cNvPr id="15367" name="Picture 7" descr="http://www.stihi.ru/pics/2011/04/22/4460.jpg"/>
          <p:cNvPicPr>
            <a:picLocks noChangeAspect="1" noChangeArrowheads="1"/>
          </p:cNvPicPr>
          <p:nvPr/>
        </p:nvPicPr>
        <p:blipFill>
          <a:blip r:embed="rId3" cstate="print"/>
          <a:srcRect l="11217"/>
          <a:stretch>
            <a:fillRect/>
          </a:stretch>
        </p:blipFill>
        <p:spPr bwMode="auto">
          <a:xfrm>
            <a:off x="6084168" y="1844824"/>
            <a:ext cx="3059832" cy="3096344"/>
          </a:xfrm>
          <a:prstGeom prst="rect">
            <a:avLst/>
          </a:prstGeom>
          <a:noFill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/>
          <a:srcRect t="-457" r="35406"/>
          <a:stretch>
            <a:fillRect/>
          </a:stretch>
        </p:blipFill>
        <p:spPr bwMode="auto">
          <a:xfrm>
            <a:off x="3059831" y="1844824"/>
            <a:ext cx="3185517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2008" y="5805264"/>
            <a:ext cx="89644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500" i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500" i="1" dirty="0">
                <a:latin typeface="Times New Roman" pitchFamily="18" charset="0"/>
                <a:cs typeface="Times New Roman" pitchFamily="18" charset="0"/>
              </a:rPr>
              <a:t>ример круговорота веществ в природе – круговорот воды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сказку о Капитошке «Путешествие воды»</a:t>
            </a:r>
          </a:p>
        </p:txBody>
      </p:sp>
      <p:pic>
        <p:nvPicPr>
          <p:cNvPr id="14338" name="Picture 2" descr="http://kapitoshi.ru/wp-content/uploads/2014/10/kapitosh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4381619" cy="3096344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2574032" y="3140968"/>
            <a:ext cx="6462464" cy="3513832"/>
          </a:xfrm>
          <a:prstGeom prst="cloudCallout">
            <a:avLst>
              <a:gd name="adj1" fmla="val -33860"/>
              <a:gd name="adj2" fmla="val -47271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Познакомьтесь: эта Капля воды – Капитошка, она поможет узнать о круговороте воды в природе. Капитошка расскажет, где и как путешествовала вода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1520" y="116632"/>
          <a:ext cx="8712968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188640"/>
            <a:ext cx="1385191" cy="97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476672"/>
            <a:ext cx="1385191" cy="97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8640"/>
          <a:ext cx="8229600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268760"/>
            <a:ext cx="1385191" cy="97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1196752"/>
            <a:ext cx="1385191" cy="97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видео и перескажи сказку о Капитошке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47864" y="6525924"/>
            <a:ext cx="55446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GB" sz="800" dirty="0">
                <a:latin typeface="Times New Roman" pitchFamily="18" charset="0"/>
                <a:cs typeface="Times New Roman" pitchFamily="18" charset="0"/>
                <a:hlinkClick r:id="rId3"/>
              </a:rPr>
              <a:t>https://www.youtube.com/watch?v=FqpNhlcQOik</a:t>
            </a:r>
            <a:r>
              <a:rPr lang="ru-RU" sz="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8" name="Капитошка на русском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71600" y="1268760"/>
            <a:ext cx="6912768" cy="51845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07914"/>
            <a:ext cx="8229600" cy="94096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420888"/>
            <a:ext cx="8784976" cy="403244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Практическая работа: «Эколого-экономические исследования часто встречающихся в быту потерь воды».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Вместе с родителями дайте медленно покапать воде и посчитайте  сколько прокапало воды за минуту (счет проводится три раза и берется среднее число). Если средняя капля воды весит примерно 0,08 гр., то пересчитайте  сколько чистой воды уходит за час и сутки впустую.  Сделайте расчет, сколько придется оплатить за это количество вытекшей воды.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425</Words>
  <Application>Microsoft Office PowerPoint</Application>
  <PresentationFormat>Экран (4:3)</PresentationFormat>
  <Paragraphs>22</Paragraphs>
  <Slides>8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Посмотрите на рисунки и ответьте, что объединяет эти три иллюстрации</vt:lpstr>
      <vt:lpstr>Прочитайте сказку о Капитошке «Путешествие воды»</vt:lpstr>
      <vt:lpstr>Презентация PowerPoint</vt:lpstr>
      <vt:lpstr>Презентация PowerPoint</vt:lpstr>
      <vt:lpstr>Рассмотрите видео и перескажи сказку о Капитошке</vt:lpstr>
      <vt:lpstr>Домашнее задание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14</cp:revision>
  <dcterms:created xsi:type="dcterms:W3CDTF">2016-02-29T09:58:26Z</dcterms:created>
  <dcterms:modified xsi:type="dcterms:W3CDTF">2020-11-04T05:05:01Z</dcterms:modified>
</cp:coreProperties>
</file>