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9" r:id="rId3"/>
    <p:sldId id="270" r:id="rId4"/>
    <p:sldId id="271" r:id="rId5"/>
    <p:sldId id="272" r:id="rId6"/>
    <p:sldId id="273" r:id="rId7"/>
    <p:sldId id="275" r:id="rId8"/>
    <p:sldId id="276" r:id="rId9"/>
    <p:sldId id="279" r:id="rId10"/>
    <p:sldId id="274" r:id="rId11"/>
    <p:sldId id="277" r:id="rId12"/>
    <p:sldId id="278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44" autoAdjust="0"/>
    <p:restoredTop sz="94660"/>
  </p:normalViewPr>
  <p:slideViewPr>
    <p:cSldViewPr>
      <p:cViewPr varScale="1">
        <p:scale>
          <a:sx n="105" d="100"/>
          <a:sy n="105" d="100"/>
        </p:scale>
        <p:origin x="184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3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12A35E5-6818-4AA1-87F1-0ECF429C5A81}" type="doc">
      <dgm:prSet loTypeId="urn:microsoft.com/office/officeart/2005/8/layout/chevron2" loCatId="process" qsTypeId="urn:microsoft.com/office/officeart/2005/8/quickstyle/simple5" qsCatId="simple" csTypeId="urn:microsoft.com/office/officeart/2005/8/colors/colorful1#35" csCatId="colorful" phldr="1"/>
      <dgm:spPr/>
      <dgm:t>
        <a:bodyPr/>
        <a:lstStyle/>
        <a:p>
          <a:endParaRPr lang="ru-RU"/>
        </a:p>
      </dgm:t>
    </dgm:pt>
    <dgm:pt modelId="{F43D8716-A028-4A32-96F5-40A2288C8B8D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Арктические пустыни</a:t>
          </a:r>
        </a:p>
      </dgm:t>
    </dgm:pt>
    <dgm:pt modelId="{9BBAE0BB-CB8F-4D95-A941-1C91723D00FF}" type="parTrans" cxnId="{C6AC356B-C342-4853-81C2-1EDAC8049D0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1632C6D-A2FF-486A-8E01-3ADA1EA2AE7E}" type="sibTrans" cxnId="{C6AC356B-C342-4853-81C2-1EDAC8049D0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771D68C-EAFB-417A-8F10-503F3FA4C381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Пустыня</a:t>
          </a:r>
        </a:p>
      </dgm:t>
    </dgm:pt>
    <dgm:pt modelId="{D4D7F690-F966-4C1A-A590-725147AA1459}" type="parTrans" cxnId="{F0CC34F6-33DC-4F35-A151-DFFF24A16DE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A3D8B21-480D-4D3D-97DA-C9C6B283F104}" type="sibTrans" cxnId="{F0CC34F6-33DC-4F35-A151-DFFF24A16DE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7DEFD52-AB1B-4376-B988-4E063871C2AB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Тундра</a:t>
          </a:r>
        </a:p>
      </dgm:t>
    </dgm:pt>
    <dgm:pt modelId="{4117429C-08D7-4C5D-8FC3-0C9EA186B0DD}" type="parTrans" cxnId="{83F69227-1A2B-4E1D-B423-0485ADD69B2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250B94A-157C-4982-A258-A9E6A03371F6}" type="sibTrans" cxnId="{83F69227-1A2B-4E1D-B423-0485ADD69B2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FE22DF8-800C-4D54-8F19-460F667A1176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Субтропический лес</a:t>
          </a:r>
        </a:p>
      </dgm:t>
    </dgm:pt>
    <dgm:pt modelId="{D90B0AAD-2CCB-4E52-BE0E-D7BF25197593}" type="parTrans" cxnId="{FA70F021-0C1C-406F-9A88-5C3D655F513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0FCB899-AC16-479D-A883-8E2206B50C8C}" type="sibTrans" cxnId="{FA70F021-0C1C-406F-9A88-5C3D655F513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BE3E870-E04F-4F5E-84C6-26E6A48B57CC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Тайга</a:t>
          </a:r>
        </a:p>
      </dgm:t>
    </dgm:pt>
    <dgm:pt modelId="{92ADA40B-AD8B-4420-8F1B-0634737F8E07}" type="parTrans" cxnId="{E48B9BA4-C84E-4452-846D-DCA823317E4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FA6ECBA-5C1A-45F1-AE6D-789AA125EE4E}" type="sibTrans" cxnId="{E48B9BA4-C84E-4452-846D-DCA823317E4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2C831DA-EFB9-43BC-98F3-96FAF03135B8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Смешанный лес</a:t>
          </a:r>
        </a:p>
      </dgm:t>
    </dgm:pt>
    <dgm:pt modelId="{D6E79FC0-ADFF-489C-955A-576E916163FF}" type="parTrans" cxnId="{747D4223-8BB7-48AA-A18A-E5DAAA6A2AB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20AD077-7B5D-4DA3-8065-05C028E77BF6}" type="sibTrans" cxnId="{747D4223-8BB7-48AA-A18A-E5DAAA6A2AB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7200F8D-322E-4966-9893-86AC5EEE79DB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Тропический сезонно влажный лес</a:t>
          </a:r>
        </a:p>
      </dgm:t>
    </dgm:pt>
    <dgm:pt modelId="{9E68464F-F850-4523-8C94-51953502E145}" type="parTrans" cxnId="{3AD8AA44-D430-450C-AAF0-70E2BDD5AF5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8155047-2A5F-4861-A8FE-9ECD3BACA5EE}" type="sibTrans" cxnId="{3AD8AA44-D430-450C-AAF0-70E2BDD5AF5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E18CB18-F96D-4096-AC44-9A5A75F9E8E3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Степи</a:t>
          </a:r>
        </a:p>
      </dgm:t>
    </dgm:pt>
    <dgm:pt modelId="{1D9624FC-8E21-4DF7-849A-4A3C5AAB487D}" type="parTrans" cxnId="{9F1AD112-2957-4EB1-B142-30FA7D1BD0B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3866D6E-DAAE-4878-AB72-7F9E56A2668C}" type="sibTrans" cxnId="{9F1AD112-2957-4EB1-B142-30FA7D1BD0B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D961DBA-7268-4415-A570-6BBD8684A126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Тропический постоянно влажный лес</a:t>
          </a:r>
        </a:p>
      </dgm:t>
    </dgm:pt>
    <dgm:pt modelId="{CCA33DFF-CAC7-450B-A533-7E8545B645AD}" type="parTrans" cxnId="{23812B77-FADA-498E-9E7E-C60E2061F8F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E587D87-3695-4DFB-8D36-DB6F0D766DB7}" type="sibTrans" cxnId="{23812B77-FADA-498E-9E7E-C60E2061F8F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754DC29-770A-4F0D-9492-80B17D78E0FF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Саванны</a:t>
          </a:r>
        </a:p>
      </dgm:t>
    </dgm:pt>
    <dgm:pt modelId="{4AE9D434-9F59-474A-BD09-24B439B49829}" type="parTrans" cxnId="{00DDC343-BBAC-4867-9359-F4F4A2A61ED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3010539-D424-4DFF-927F-4420739E2275}" type="sibTrans" cxnId="{00DDC343-BBAC-4867-9359-F4F4A2A61ED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F87E70A-5E31-4A09-B10D-98DB14540EF3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C3A7705-EF5F-42CC-B1AE-FD11E1AE5006}" type="parTrans" cxnId="{FF4CA5D6-34BD-43C6-A97D-974CF0D7402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753EA0D-F9C1-4D2A-B517-0EE05348B5DA}" type="sibTrans" cxnId="{FF4CA5D6-34BD-43C6-A97D-974CF0D7402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6DB506F-BCC5-49DB-B0B4-B0F5C34ECB5E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C1E558B-E301-4D3D-BD6C-09D632AC2C52}" type="parTrans" cxnId="{EAE82EDD-90C6-48CA-97F6-C24C0A4ACBB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2C75043-892A-4050-8F77-7B72A7CEF14E}" type="sibTrans" cxnId="{EAE82EDD-90C6-48CA-97F6-C24C0A4ACBB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1817AF0-BFAD-4B3A-AC2F-06C233275855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6EA083A-B0DB-4E04-B7CA-DFD2821F7482}" type="parTrans" cxnId="{1904B272-5C9C-4B7F-8E51-FDEF9B00170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7A04C21-6116-48D4-AB53-7E5E97C07CA7}" type="sibTrans" cxnId="{1904B272-5C9C-4B7F-8E51-FDEF9B00170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44D401D-01EE-40F3-AAB1-027E52C2C89C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776122B6-AE43-4985-9EAA-E916A6031C24}" type="parTrans" cxnId="{FA3A6086-4D65-4F2C-BA46-17F0F5C6AAF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B754BF9-76A9-457D-9CCF-6DB2E6249436}" type="sibTrans" cxnId="{FA3A6086-4D65-4F2C-BA46-17F0F5C6AAF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A8C4CAF-F91D-4F6A-AEDA-D15078FA0AAB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71EF316-228C-43BE-B363-06D8BDA6D690}" type="parTrans" cxnId="{7167F732-3DF3-4A2B-97EC-A9C5FDE4C3F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96F4690-3178-461B-B0D7-648462D1CD32}" type="sibTrans" cxnId="{7167F732-3DF3-4A2B-97EC-A9C5FDE4C3F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4FFEB5F-8723-4F5F-BC21-A4C6020D2E6A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78BE527-BDB6-4ED5-AE08-1705ECD10A07}" type="parTrans" cxnId="{26212D0A-3474-4FFB-95E9-E4D5CA4797F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2C8637C-F63E-4788-866D-E0DC4F886FC5}" type="sibTrans" cxnId="{26212D0A-3474-4FFB-95E9-E4D5CA4797F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6BE9635-0B10-47B3-9AAF-BD3B38AE1FF1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9A9A0E1-050B-4E3F-92DF-4B5A272F6952}" type="parTrans" cxnId="{106C5603-A2F0-45ED-BB70-6057DEA605F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8A910E3-0F99-45A6-841A-7295F5BD1238}" type="sibTrans" cxnId="{106C5603-A2F0-45ED-BB70-6057DEA605F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10DABC7-4810-4620-89B1-597C8634B3F7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10CD5AD-FE8A-4B00-AD5C-2D083A5E427B}" type="parTrans" cxnId="{0181574D-AB52-4638-8290-7EED0BB8FC5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23A0094-AE2A-4B63-8E45-74CEF2AF9D46}" type="sibTrans" cxnId="{0181574D-AB52-4638-8290-7EED0BB8FC5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CAA34E0-A7D3-4191-85C2-433AD357F598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3F20F54-22CB-40D2-8AE4-9413ADE00955}" type="parTrans" cxnId="{C6A57D34-9EE8-4858-8064-82296B36F7F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EEBEB2B-8454-4570-B072-6BFCF486F39E}" type="sibTrans" cxnId="{C6A57D34-9EE8-4858-8064-82296B36F7F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7345E86-7C48-4331-A776-72F1956DF158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3D412A2-16E1-430B-87E1-4CD7DF6F922A}" type="parTrans" cxnId="{5C392FC6-3823-440E-B027-DA8100E9666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5F030DF-803F-425F-BC2E-8A6E0CEEA24A}" type="sibTrans" cxnId="{5C392FC6-3823-440E-B027-DA8100E9666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9FE2C84-02D5-44CE-8618-1CC5407D5998}" type="pres">
      <dgm:prSet presAssocID="{A12A35E5-6818-4AA1-87F1-0ECF429C5A81}" presName="linearFlow" presStyleCnt="0">
        <dgm:presLayoutVars>
          <dgm:dir/>
          <dgm:animLvl val="lvl"/>
          <dgm:resizeHandles val="exact"/>
        </dgm:presLayoutVars>
      </dgm:prSet>
      <dgm:spPr/>
    </dgm:pt>
    <dgm:pt modelId="{626BC189-6D20-414C-A5C5-736A62A0EAED}" type="pres">
      <dgm:prSet presAssocID="{5F87E70A-5E31-4A09-B10D-98DB14540EF3}" presName="composite" presStyleCnt="0"/>
      <dgm:spPr/>
    </dgm:pt>
    <dgm:pt modelId="{471AD0B8-5615-4526-B4AC-0174B0041448}" type="pres">
      <dgm:prSet presAssocID="{5F87E70A-5E31-4A09-B10D-98DB14540EF3}" presName="parentText" presStyleLbl="alignNode1" presStyleIdx="0" presStyleCnt="10">
        <dgm:presLayoutVars>
          <dgm:chMax val="1"/>
          <dgm:bulletEnabled val="1"/>
        </dgm:presLayoutVars>
      </dgm:prSet>
      <dgm:spPr/>
    </dgm:pt>
    <dgm:pt modelId="{D46B8D6E-3144-4381-8C4E-A159AB49D663}" type="pres">
      <dgm:prSet presAssocID="{5F87E70A-5E31-4A09-B10D-98DB14540EF3}" presName="descendantText" presStyleLbl="alignAcc1" presStyleIdx="0" presStyleCnt="10">
        <dgm:presLayoutVars>
          <dgm:bulletEnabled val="1"/>
        </dgm:presLayoutVars>
      </dgm:prSet>
      <dgm:spPr/>
    </dgm:pt>
    <dgm:pt modelId="{C1DB590F-ABE2-472E-A85F-ADE9CD99DF4C}" type="pres">
      <dgm:prSet presAssocID="{0753EA0D-F9C1-4D2A-B517-0EE05348B5DA}" presName="sp" presStyleCnt="0"/>
      <dgm:spPr/>
    </dgm:pt>
    <dgm:pt modelId="{31A1CBA8-7EA6-4506-B8D0-52BDFE6AAFE6}" type="pres">
      <dgm:prSet presAssocID="{B6DB506F-BCC5-49DB-B0B4-B0F5C34ECB5E}" presName="composite" presStyleCnt="0"/>
      <dgm:spPr/>
    </dgm:pt>
    <dgm:pt modelId="{667BA91C-47E2-431D-8A15-BDD6742500D7}" type="pres">
      <dgm:prSet presAssocID="{B6DB506F-BCC5-49DB-B0B4-B0F5C34ECB5E}" presName="parentText" presStyleLbl="alignNode1" presStyleIdx="1" presStyleCnt="10">
        <dgm:presLayoutVars>
          <dgm:chMax val="1"/>
          <dgm:bulletEnabled val="1"/>
        </dgm:presLayoutVars>
      </dgm:prSet>
      <dgm:spPr/>
    </dgm:pt>
    <dgm:pt modelId="{E69C176F-FFA9-4BC4-BC91-59EEEE6644CB}" type="pres">
      <dgm:prSet presAssocID="{B6DB506F-BCC5-49DB-B0B4-B0F5C34ECB5E}" presName="descendantText" presStyleLbl="alignAcc1" presStyleIdx="1" presStyleCnt="10">
        <dgm:presLayoutVars>
          <dgm:bulletEnabled val="1"/>
        </dgm:presLayoutVars>
      </dgm:prSet>
      <dgm:spPr/>
    </dgm:pt>
    <dgm:pt modelId="{1332CABC-AFD6-4522-B812-C6D1E1ED8FAA}" type="pres">
      <dgm:prSet presAssocID="{C2C75043-892A-4050-8F77-7B72A7CEF14E}" presName="sp" presStyleCnt="0"/>
      <dgm:spPr/>
    </dgm:pt>
    <dgm:pt modelId="{DBE554FA-E2EB-4B69-B1B2-7C9AC35F3A8D}" type="pres">
      <dgm:prSet presAssocID="{21817AF0-BFAD-4B3A-AC2F-06C233275855}" presName="composite" presStyleCnt="0"/>
      <dgm:spPr/>
    </dgm:pt>
    <dgm:pt modelId="{E90FCFCB-7AF6-4149-9949-D80D58AC013B}" type="pres">
      <dgm:prSet presAssocID="{21817AF0-BFAD-4B3A-AC2F-06C233275855}" presName="parentText" presStyleLbl="alignNode1" presStyleIdx="2" presStyleCnt="10">
        <dgm:presLayoutVars>
          <dgm:chMax val="1"/>
          <dgm:bulletEnabled val="1"/>
        </dgm:presLayoutVars>
      </dgm:prSet>
      <dgm:spPr/>
    </dgm:pt>
    <dgm:pt modelId="{8C8988AE-BD3B-499D-908D-9337A22DFEB1}" type="pres">
      <dgm:prSet presAssocID="{21817AF0-BFAD-4B3A-AC2F-06C233275855}" presName="descendantText" presStyleLbl="alignAcc1" presStyleIdx="2" presStyleCnt="10">
        <dgm:presLayoutVars>
          <dgm:bulletEnabled val="1"/>
        </dgm:presLayoutVars>
      </dgm:prSet>
      <dgm:spPr/>
    </dgm:pt>
    <dgm:pt modelId="{10663728-2BCF-4C5B-89BE-BAFD13C43A20}" type="pres">
      <dgm:prSet presAssocID="{D7A04C21-6116-48D4-AB53-7E5E97C07CA7}" presName="sp" presStyleCnt="0"/>
      <dgm:spPr/>
    </dgm:pt>
    <dgm:pt modelId="{871A190F-3199-4690-8069-62B9CE565EDE}" type="pres">
      <dgm:prSet presAssocID="{144D401D-01EE-40F3-AAB1-027E52C2C89C}" presName="composite" presStyleCnt="0"/>
      <dgm:spPr/>
    </dgm:pt>
    <dgm:pt modelId="{9936DF81-E505-4285-9DE7-67025B79520F}" type="pres">
      <dgm:prSet presAssocID="{144D401D-01EE-40F3-AAB1-027E52C2C89C}" presName="parentText" presStyleLbl="alignNode1" presStyleIdx="3" presStyleCnt="10">
        <dgm:presLayoutVars>
          <dgm:chMax val="1"/>
          <dgm:bulletEnabled val="1"/>
        </dgm:presLayoutVars>
      </dgm:prSet>
      <dgm:spPr/>
    </dgm:pt>
    <dgm:pt modelId="{B54E215F-082D-4D47-8A28-4D3C632A1D03}" type="pres">
      <dgm:prSet presAssocID="{144D401D-01EE-40F3-AAB1-027E52C2C89C}" presName="descendantText" presStyleLbl="alignAcc1" presStyleIdx="3" presStyleCnt="10">
        <dgm:presLayoutVars>
          <dgm:bulletEnabled val="1"/>
        </dgm:presLayoutVars>
      </dgm:prSet>
      <dgm:spPr/>
    </dgm:pt>
    <dgm:pt modelId="{8218C182-7F78-47B7-B45C-7085A0BC9F22}" type="pres">
      <dgm:prSet presAssocID="{FB754BF9-76A9-457D-9CCF-6DB2E6249436}" presName="sp" presStyleCnt="0"/>
      <dgm:spPr/>
    </dgm:pt>
    <dgm:pt modelId="{65925510-C6D8-4C8F-B724-90ABE21C4A8C}" type="pres">
      <dgm:prSet presAssocID="{CA8C4CAF-F91D-4F6A-AEDA-D15078FA0AAB}" presName="composite" presStyleCnt="0"/>
      <dgm:spPr/>
    </dgm:pt>
    <dgm:pt modelId="{B80AC151-6AD8-40EA-AB51-AF9964436AF2}" type="pres">
      <dgm:prSet presAssocID="{CA8C4CAF-F91D-4F6A-AEDA-D15078FA0AAB}" presName="parentText" presStyleLbl="alignNode1" presStyleIdx="4" presStyleCnt="10">
        <dgm:presLayoutVars>
          <dgm:chMax val="1"/>
          <dgm:bulletEnabled val="1"/>
        </dgm:presLayoutVars>
      </dgm:prSet>
      <dgm:spPr/>
    </dgm:pt>
    <dgm:pt modelId="{D316D719-8C40-4643-90E7-AC2D60990B88}" type="pres">
      <dgm:prSet presAssocID="{CA8C4CAF-F91D-4F6A-AEDA-D15078FA0AAB}" presName="descendantText" presStyleLbl="alignAcc1" presStyleIdx="4" presStyleCnt="10">
        <dgm:presLayoutVars>
          <dgm:bulletEnabled val="1"/>
        </dgm:presLayoutVars>
      </dgm:prSet>
      <dgm:spPr/>
    </dgm:pt>
    <dgm:pt modelId="{F5A49731-390E-42AA-9F2A-5E169B30FB09}" type="pres">
      <dgm:prSet presAssocID="{696F4690-3178-461B-B0D7-648462D1CD32}" presName="sp" presStyleCnt="0"/>
      <dgm:spPr/>
    </dgm:pt>
    <dgm:pt modelId="{473EFD7A-B7B9-4861-AC00-D1F671801E52}" type="pres">
      <dgm:prSet presAssocID="{04FFEB5F-8723-4F5F-BC21-A4C6020D2E6A}" presName="composite" presStyleCnt="0"/>
      <dgm:spPr/>
    </dgm:pt>
    <dgm:pt modelId="{8B0167D2-8DDC-43DA-BC87-80D4F5BE8B79}" type="pres">
      <dgm:prSet presAssocID="{04FFEB5F-8723-4F5F-BC21-A4C6020D2E6A}" presName="parentText" presStyleLbl="alignNode1" presStyleIdx="5" presStyleCnt="10">
        <dgm:presLayoutVars>
          <dgm:chMax val="1"/>
          <dgm:bulletEnabled val="1"/>
        </dgm:presLayoutVars>
      </dgm:prSet>
      <dgm:spPr/>
    </dgm:pt>
    <dgm:pt modelId="{B7537861-23D4-44A5-A24A-361A7473FBC8}" type="pres">
      <dgm:prSet presAssocID="{04FFEB5F-8723-4F5F-BC21-A4C6020D2E6A}" presName="descendantText" presStyleLbl="alignAcc1" presStyleIdx="5" presStyleCnt="10">
        <dgm:presLayoutVars>
          <dgm:bulletEnabled val="1"/>
        </dgm:presLayoutVars>
      </dgm:prSet>
      <dgm:spPr/>
    </dgm:pt>
    <dgm:pt modelId="{642C2C72-B316-4718-9EC2-CF94A41D02AE}" type="pres">
      <dgm:prSet presAssocID="{92C8637C-F63E-4788-866D-E0DC4F886FC5}" presName="sp" presStyleCnt="0"/>
      <dgm:spPr/>
    </dgm:pt>
    <dgm:pt modelId="{E3276512-6D6F-4209-A06E-A41EFBDDA1A1}" type="pres">
      <dgm:prSet presAssocID="{B6BE9635-0B10-47B3-9AAF-BD3B38AE1FF1}" presName="composite" presStyleCnt="0"/>
      <dgm:spPr/>
    </dgm:pt>
    <dgm:pt modelId="{967BB073-8BFC-4CCB-BF69-E35A64810627}" type="pres">
      <dgm:prSet presAssocID="{B6BE9635-0B10-47B3-9AAF-BD3B38AE1FF1}" presName="parentText" presStyleLbl="alignNode1" presStyleIdx="6" presStyleCnt="10">
        <dgm:presLayoutVars>
          <dgm:chMax val="1"/>
          <dgm:bulletEnabled val="1"/>
        </dgm:presLayoutVars>
      </dgm:prSet>
      <dgm:spPr/>
    </dgm:pt>
    <dgm:pt modelId="{332817F0-77FA-41D5-B150-E3E6A70A99FB}" type="pres">
      <dgm:prSet presAssocID="{B6BE9635-0B10-47B3-9AAF-BD3B38AE1FF1}" presName="descendantText" presStyleLbl="alignAcc1" presStyleIdx="6" presStyleCnt="10">
        <dgm:presLayoutVars>
          <dgm:bulletEnabled val="1"/>
        </dgm:presLayoutVars>
      </dgm:prSet>
      <dgm:spPr/>
    </dgm:pt>
    <dgm:pt modelId="{F03C67DA-5EE1-4888-A6A7-A0DDD0D9FC60}" type="pres">
      <dgm:prSet presAssocID="{98A910E3-0F99-45A6-841A-7295F5BD1238}" presName="sp" presStyleCnt="0"/>
      <dgm:spPr/>
    </dgm:pt>
    <dgm:pt modelId="{CD9AEAE9-8EC2-4F02-BCDB-D7E851B4AC5D}" type="pres">
      <dgm:prSet presAssocID="{E10DABC7-4810-4620-89B1-597C8634B3F7}" presName="composite" presStyleCnt="0"/>
      <dgm:spPr/>
    </dgm:pt>
    <dgm:pt modelId="{7CF410F0-CB83-4EA1-AF3F-AA5B7BFFD4E0}" type="pres">
      <dgm:prSet presAssocID="{E10DABC7-4810-4620-89B1-597C8634B3F7}" presName="parentText" presStyleLbl="alignNode1" presStyleIdx="7" presStyleCnt="10">
        <dgm:presLayoutVars>
          <dgm:chMax val="1"/>
          <dgm:bulletEnabled val="1"/>
        </dgm:presLayoutVars>
      </dgm:prSet>
      <dgm:spPr/>
    </dgm:pt>
    <dgm:pt modelId="{A5683FC5-9329-4E13-B585-77732F799FA7}" type="pres">
      <dgm:prSet presAssocID="{E10DABC7-4810-4620-89B1-597C8634B3F7}" presName="descendantText" presStyleLbl="alignAcc1" presStyleIdx="7" presStyleCnt="10">
        <dgm:presLayoutVars>
          <dgm:bulletEnabled val="1"/>
        </dgm:presLayoutVars>
      </dgm:prSet>
      <dgm:spPr/>
    </dgm:pt>
    <dgm:pt modelId="{07B1E94A-1D97-4FB2-9A24-6E63C570EB7E}" type="pres">
      <dgm:prSet presAssocID="{523A0094-AE2A-4B63-8E45-74CEF2AF9D46}" presName="sp" presStyleCnt="0"/>
      <dgm:spPr/>
    </dgm:pt>
    <dgm:pt modelId="{83E7041C-9AC6-446D-9DA5-B0D98373C94D}" type="pres">
      <dgm:prSet presAssocID="{6CAA34E0-A7D3-4191-85C2-433AD357F598}" presName="composite" presStyleCnt="0"/>
      <dgm:spPr/>
    </dgm:pt>
    <dgm:pt modelId="{AB2B4D77-173F-4D0B-8AB9-7DFB63A0100D}" type="pres">
      <dgm:prSet presAssocID="{6CAA34E0-A7D3-4191-85C2-433AD357F598}" presName="parentText" presStyleLbl="alignNode1" presStyleIdx="8" presStyleCnt="10">
        <dgm:presLayoutVars>
          <dgm:chMax val="1"/>
          <dgm:bulletEnabled val="1"/>
        </dgm:presLayoutVars>
      </dgm:prSet>
      <dgm:spPr/>
    </dgm:pt>
    <dgm:pt modelId="{06C3E99B-AE14-4B8B-915C-BAE1D26ED7C0}" type="pres">
      <dgm:prSet presAssocID="{6CAA34E0-A7D3-4191-85C2-433AD357F598}" presName="descendantText" presStyleLbl="alignAcc1" presStyleIdx="8" presStyleCnt="10">
        <dgm:presLayoutVars>
          <dgm:bulletEnabled val="1"/>
        </dgm:presLayoutVars>
      </dgm:prSet>
      <dgm:spPr/>
    </dgm:pt>
    <dgm:pt modelId="{A86DFE68-0BF0-44E2-9CF4-5CBA3945A79E}" type="pres">
      <dgm:prSet presAssocID="{DEEBEB2B-8454-4570-B072-6BFCF486F39E}" presName="sp" presStyleCnt="0"/>
      <dgm:spPr/>
    </dgm:pt>
    <dgm:pt modelId="{705B50A6-14AD-4CE6-B2D6-54072C5BD0AA}" type="pres">
      <dgm:prSet presAssocID="{87345E86-7C48-4331-A776-72F1956DF158}" presName="composite" presStyleCnt="0"/>
      <dgm:spPr/>
    </dgm:pt>
    <dgm:pt modelId="{1CC9A6FC-68F1-4279-B6D4-5C389BF52D54}" type="pres">
      <dgm:prSet presAssocID="{87345E86-7C48-4331-A776-72F1956DF158}" presName="parentText" presStyleLbl="alignNode1" presStyleIdx="9" presStyleCnt="10">
        <dgm:presLayoutVars>
          <dgm:chMax val="1"/>
          <dgm:bulletEnabled val="1"/>
        </dgm:presLayoutVars>
      </dgm:prSet>
      <dgm:spPr/>
    </dgm:pt>
    <dgm:pt modelId="{7F043E53-AFF2-4EB1-AAF5-08075E5A6528}" type="pres">
      <dgm:prSet presAssocID="{87345E86-7C48-4331-A776-72F1956DF158}" presName="descendantText" presStyleLbl="alignAcc1" presStyleIdx="9" presStyleCnt="10">
        <dgm:presLayoutVars>
          <dgm:bulletEnabled val="1"/>
        </dgm:presLayoutVars>
      </dgm:prSet>
      <dgm:spPr/>
    </dgm:pt>
  </dgm:ptLst>
  <dgm:cxnLst>
    <dgm:cxn modelId="{106C5603-A2F0-45ED-BB70-6057DEA605F9}" srcId="{A12A35E5-6818-4AA1-87F1-0ECF429C5A81}" destId="{B6BE9635-0B10-47B3-9AAF-BD3B38AE1FF1}" srcOrd="6" destOrd="0" parTransId="{99A9A0E1-050B-4E3F-92DF-4B5A272F6952}" sibTransId="{98A910E3-0F99-45A6-841A-7295F5BD1238}"/>
    <dgm:cxn modelId="{DE1BDB03-14C1-4196-935E-A6F110FC92CA}" type="presOf" srcId="{21817AF0-BFAD-4B3A-AC2F-06C233275855}" destId="{E90FCFCB-7AF6-4149-9949-D80D58AC013B}" srcOrd="0" destOrd="0" presId="urn:microsoft.com/office/officeart/2005/8/layout/chevron2"/>
    <dgm:cxn modelId="{26212D0A-3474-4FFB-95E9-E4D5CA4797F6}" srcId="{A12A35E5-6818-4AA1-87F1-0ECF429C5A81}" destId="{04FFEB5F-8723-4F5F-BC21-A4C6020D2E6A}" srcOrd="5" destOrd="0" parTransId="{A78BE527-BDB6-4ED5-AE08-1705ECD10A07}" sibTransId="{92C8637C-F63E-4788-866D-E0DC4F886FC5}"/>
    <dgm:cxn modelId="{9F1AD112-2957-4EB1-B142-30FA7D1BD0B8}" srcId="{6CAA34E0-A7D3-4191-85C2-433AD357F598}" destId="{5E18CB18-F96D-4096-AC44-9A5A75F9E8E3}" srcOrd="0" destOrd="0" parTransId="{1D9624FC-8E21-4DF7-849A-4A3C5AAB487D}" sibTransId="{63866D6E-DAAE-4878-AB72-7F9E56A2668C}"/>
    <dgm:cxn modelId="{FE6DC820-9E71-4DF2-AA34-4B3ECEAFDE11}" type="presOf" srcId="{5F87E70A-5E31-4A09-B10D-98DB14540EF3}" destId="{471AD0B8-5615-4526-B4AC-0174B0041448}" srcOrd="0" destOrd="0" presId="urn:microsoft.com/office/officeart/2005/8/layout/chevron2"/>
    <dgm:cxn modelId="{FA70F021-0C1C-406F-9A88-5C3D655F5131}" srcId="{144D401D-01EE-40F3-AAB1-027E52C2C89C}" destId="{0FE22DF8-800C-4D54-8F19-460F667A1176}" srcOrd="0" destOrd="0" parTransId="{D90B0AAD-2CCB-4E52-BE0E-D7BF25197593}" sibTransId="{A0FCB899-AC16-479D-A883-8E2206B50C8C}"/>
    <dgm:cxn modelId="{747D4223-8BB7-48AA-A18A-E5DAAA6A2ABF}" srcId="{B6BE9635-0B10-47B3-9AAF-BD3B38AE1FF1}" destId="{82C831DA-EFB9-43BC-98F3-96FAF03135B8}" srcOrd="0" destOrd="0" parTransId="{D6E79FC0-ADFF-489C-955A-576E916163FF}" sibTransId="{220AD077-7B5D-4DA3-8065-05C028E77BF6}"/>
    <dgm:cxn modelId="{CD2BE126-54E1-48A4-9B3F-78ADC9D9226A}" type="presOf" srcId="{04FFEB5F-8723-4F5F-BC21-A4C6020D2E6A}" destId="{8B0167D2-8DDC-43DA-BC87-80D4F5BE8B79}" srcOrd="0" destOrd="0" presId="urn:microsoft.com/office/officeart/2005/8/layout/chevron2"/>
    <dgm:cxn modelId="{83F69227-1A2B-4E1D-B423-0485ADD69B2D}" srcId="{21817AF0-BFAD-4B3A-AC2F-06C233275855}" destId="{27DEFD52-AB1B-4376-B988-4E063871C2AB}" srcOrd="0" destOrd="0" parTransId="{4117429C-08D7-4C5D-8FC3-0C9EA186B0DD}" sibTransId="{B250B94A-157C-4982-A258-A9E6A03371F6}"/>
    <dgm:cxn modelId="{7167F732-3DF3-4A2B-97EC-A9C5FDE4C3F0}" srcId="{A12A35E5-6818-4AA1-87F1-0ECF429C5A81}" destId="{CA8C4CAF-F91D-4F6A-AEDA-D15078FA0AAB}" srcOrd="4" destOrd="0" parTransId="{B71EF316-228C-43BE-B363-06D8BDA6D690}" sibTransId="{696F4690-3178-461B-B0D7-648462D1CD32}"/>
    <dgm:cxn modelId="{C6A57D34-9EE8-4858-8064-82296B36F7F8}" srcId="{A12A35E5-6818-4AA1-87F1-0ECF429C5A81}" destId="{6CAA34E0-A7D3-4191-85C2-433AD357F598}" srcOrd="8" destOrd="0" parTransId="{63F20F54-22CB-40D2-8AE4-9413ADE00955}" sibTransId="{DEEBEB2B-8454-4570-B072-6BFCF486F39E}"/>
    <dgm:cxn modelId="{CE425D3F-81FB-4770-8694-5DA49421E99A}" type="presOf" srcId="{B6DB506F-BCC5-49DB-B0B4-B0F5C34ECB5E}" destId="{667BA91C-47E2-431D-8A15-BDD6742500D7}" srcOrd="0" destOrd="0" presId="urn:microsoft.com/office/officeart/2005/8/layout/chevron2"/>
    <dgm:cxn modelId="{15AEB35F-254B-4C87-B184-DF01CD709F5F}" type="presOf" srcId="{CA8C4CAF-F91D-4F6A-AEDA-D15078FA0AAB}" destId="{B80AC151-6AD8-40EA-AB51-AF9964436AF2}" srcOrd="0" destOrd="0" presId="urn:microsoft.com/office/officeart/2005/8/layout/chevron2"/>
    <dgm:cxn modelId="{00DDC343-BBAC-4867-9359-F4F4A2A61EDF}" srcId="{04FFEB5F-8723-4F5F-BC21-A4C6020D2E6A}" destId="{0754DC29-770A-4F0D-9492-80B17D78E0FF}" srcOrd="0" destOrd="0" parTransId="{4AE9D434-9F59-474A-BD09-24B439B49829}" sibTransId="{83010539-D424-4DFF-927F-4420739E2275}"/>
    <dgm:cxn modelId="{3AD8AA44-D430-450C-AAF0-70E2BDD5AF5A}" srcId="{E10DABC7-4810-4620-89B1-597C8634B3F7}" destId="{27200F8D-322E-4966-9893-86AC5EEE79DB}" srcOrd="0" destOrd="0" parTransId="{9E68464F-F850-4523-8C94-51953502E145}" sibTransId="{98155047-2A5F-4861-A8FE-9ECD3BACA5EE}"/>
    <dgm:cxn modelId="{580F1D65-2B8C-44F5-BC38-40F260A4C1D9}" type="presOf" srcId="{0754DC29-770A-4F0D-9492-80B17D78E0FF}" destId="{B7537861-23D4-44A5-A24A-361A7473FBC8}" srcOrd="0" destOrd="0" presId="urn:microsoft.com/office/officeart/2005/8/layout/chevron2"/>
    <dgm:cxn modelId="{37A2C648-99B8-4958-9FE4-10E6C091238F}" type="presOf" srcId="{0FE22DF8-800C-4D54-8F19-460F667A1176}" destId="{B54E215F-082D-4D47-8A28-4D3C632A1D03}" srcOrd="0" destOrd="0" presId="urn:microsoft.com/office/officeart/2005/8/layout/chevron2"/>
    <dgm:cxn modelId="{C6AC356B-C342-4853-81C2-1EDAC8049D0E}" srcId="{5F87E70A-5E31-4A09-B10D-98DB14540EF3}" destId="{F43D8716-A028-4A32-96F5-40A2288C8B8D}" srcOrd="0" destOrd="0" parTransId="{9BBAE0BB-CB8F-4D95-A941-1C91723D00FF}" sibTransId="{91632C6D-A2FF-486A-8E01-3ADA1EA2AE7E}"/>
    <dgm:cxn modelId="{0181574D-AB52-4638-8290-7EED0BB8FC5B}" srcId="{A12A35E5-6818-4AA1-87F1-0ECF429C5A81}" destId="{E10DABC7-4810-4620-89B1-597C8634B3F7}" srcOrd="7" destOrd="0" parTransId="{210CD5AD-FE8A-4B00-AD5C-2D083A5E427B}" sibTransId="{523A0094-AE2A-4B63-8E45-74CEF2AF9D46}"/>
    <dgm:cxn modelId="{3D5ACB4D-9587-44B1-9D06-DC1A1B7570D8}" type="presOf" srcId="{6CAA34E0-A7D3-4191-85C2-433AD357F598}" destId="{AB2B4D77-173F-4D0B-8AB9-7DFB63A0100D}" srcOrd="0" destOrd="0" presId="urn:microsoft.com/office/officeart/2005/8/layout/chevron2"/>
    <dgm:cxn modelId="{E91B9450-DA21-486E-9F82-5A0E06D96D96}" type="presOf" srcId="{82C831DA-EFB9-43BC-98F3-96FAF03135B8}" destId="{332817F0-77FA-41D5-B150-E3E6A70A99FB}" srcOrd="0" destOrd="0" presId="urn:microsoft.com/office/officeart/2005/8/layout/chevron2"/>
    <dgm:cxn modelId="{55D24151-3985-407C-8262-286B9CFA3915}" type="presOf" srcId="{E10DABC7-4810-4620-89B1-597C8634B3F7}" destId="{7CF410F0-CB83-4EA1-AF3F-AA5B7BFFD4E0}" srcOrd="0" destOrd="0" presId="urn:microsoft.com/office/officeart/2005/8/layout/chevron2"/>
    <dgm:cxn modelId="{1904B272-5C9C-4B7F-8E51-FDEF9B001707}" srcId="{A12A35E5-6818-4AA1-87F1-0ECF429C5A81}" destId="{21817AF0-BFAD-4B3A-AC2F-06C233275855}" srcOrd="2" destOrd="0" parTransId="{A6EA083A-B0DB-4E04-B7CA-DFD2821F7482}" sibTransId="{D7A04C21-6116-48D4-AB53-7E5E97C07CA7}"/>
    <dgm:cxn modelId="{23812B77-FADA-498E-9E7E-C60E2061F8FF}" srcId="{87345E86-7C48-4331-A776-72F1956DF158}" destId="{9D961DBA-7268-4415-A570-6BBD8684A126}" srcOrd="0" destOrd="0" parTransId="{CCA33DFF-CAC7-450B-A533-7E8545B645AD}" sibTransId="{CE587D87-3695-4DFB-8D36-DB6F0D766DB7}"/>
    <dgm:cxn modelId="{57C0A758-8DEB-4F45-A9FB-09456C5276C5}" type="presOf" srcId="{CBE3E870-E04F-4F5E-84C6-26E6A48B57CC}" destId="{D316D719-8C40-4643-90E7-AC2D60990B88}" srcOrd="0" destOrd="0" presId="urn:microsoft.com/office/officeart/2005/8/layout/chevron2"/>
    <dgm:cxn modelId="{28B90059-A2F9-47E8-9AA9-65AECE5CA242}" type="presOf" srcId="{144D401D-01EE-40F3-AAB1-027E52C2C89C}" destId="{9936DF81-E505-4285-9DE7-67025B79520F}" srcOrd="0" destOrd="0" presId="urn:microsoft.com/office/officeart/2005/8/layout/chevron2"/>
    <dgm:cxn modelId="{43C3B15A-296F-4B97-9BBB-7ABD1986E35C}" type="presOf" srcId="{8771D68C-EAFB-417A-8F10-503F3FA4C381}" destId="{E69C176F-FFA9-4BC4-BC91-59EEEE6644CB}" srcOrd="0" destOrd="0" presId="urn:microsoft.com/office/officeart/2005/8/layout/chevron2"/>
    <dgm:cxn modelId="{1EFF9F7D-2B54-4ACB-B5F5-5C641FA073D2}" type="presOf" srcId="{9D961DBA-7268-4415-A570-6BBD8684A126}" destId="{7F043E53-AFF2-4EB1-AAF5-08075E5A6528}" srcOrd="0" destOrd="0" presId="urn:microsoft.com/office/officeart/2005/8/layout/chevron2"/>
    <dgm:cxn modelId="{AE6C5F7F-B8E8-465C-9C04-0BBBEE9271A0}" type="presOf" srcId="{87345E86-7C48-4331-A776-72F1956DF158}" destId="{1CC9A6FC-68F1-4279-B6D4-5C389BF52D54}" srcOrd="0" destOrd="0" presId="urn:microsoft.com/office/officeart/2005/8/layout/chevron2"/>
    <dgm:cxn modelId="{0C2FE681-81A9-4E57-B31C-8DD2CB920BC4}" type="presOf" srcId="{5E18CB18-F96D-4096-AC44-9A5A75F9E8E3}" destId="{06C3E99B-AE14-4B8B-915C-BAE1D26ED7C0}" srcOrd="0" destOrd="0" presId="urn:microsoft.com/office/officeart/2005/8/layout/chevron2"/>
    <dgm:cxn modelId="{FA3A6086-4D65-4F2C-BA46-17F0F5C6AAFD}" srcId="{A12A35E5-6818-4AA1-87F1-0ECF429C5A81}" destId="{144D401D-01EE-40F3-AAB1-027E52C2C89C}" srcOrd="3" destOrd="0" parTransId="{776122B6-AE43-4985-9EAA-E916A6031C24}" sibTransId="{FB754BF9-76A9-457D-9CCF-6DB2E6249436}"/>
    <dgm:cxn modelId="{F62A7D9D-5EF5-457C-91D6-EF9A7A65A2E0}" type="presOf" srcId="{27200F8D-322E-4966-9893-86AC5EEE79DB}" destId="{A5683FC5-9329-4E13-B585-77732F799FA7}" srcOrd="0" destOrd="0" presId="urn:microsoft.com/office/officeart/2005/8/layout/chevron2"/>
    <dgm:cxn modelId="{E48B9BA4-C84E-4452-846D-DCA823317E48}" srcId="{CA8C4CAF-F91D-4F6A-AEDA-D15078FA0AAB}" destId="{CBE3E870-E04F-4F5E-84C6-26E6A48B57CC}" srcOrd="0" destOrd="0" parTransId="{92ADA40B-AD8B-4420-8F1B-0634737F8E07}" sibTransId="{DFA6ECBA-5C1A-45F1-AE6D-789AA125EE4E}"/>
    <dgm:cxn modelId="{5C392FC6-3823-440E-B027-DA8100E9666C}" srcId="{A12A35E5-6818-4AA1-87F1-0ECF429C5A81}" destId="{87345E86-7C48-4331-A776-72F1956DF158}" srcOrd="9" destOrd="0" parTransId="{E3D412A2-16E1-430B-87E1-4CD7DF6F922A}" sibTransId="{75F030DF-803F-425F-BC2E-8A6E0CEEA24A}"/>
    <dgm:cxn modelId="{FF4CA5D6-34BD-43C6-A97D-974CF0D7402F}" srcId="{A12A35E5-6818-4AA1-87F1-0ECF429C5A81}" destId="{5F87E70A-5E31-4A09-B10D-98DB14540EF3}" srcOrd="0" destOrd="0" parTransId="{6C3A7705-EF5F-42CC-B1AE-FD11E1AE5006}" sibTransId="{0753EA0D-F9C1-4D2A-B517-0EE05348B5DA}"/>
    <dgm:cxn modelId="{EAE82EDD-90C6-48CA-97F6-C24C0A4ACBB8}" srcId="{A12A35E5-6818-4AA1-87F1-0ECF429C5A81}" destId="{B6DB506F-BCC5-49DB-B0B4-B0F5C34ECB5E}" srcOrd="1" destOrd="0" parTransId="{8C1E558B-E301-4D3D-BD6C-09D632AC2C52}" sibTransId="{C2C75043-892A-4050-8F77-7B72A7CEF14E}"/>
    <dgm:cxn modelId="{E49D12E2-616B-4C58-AC18-98915E1EFA06}" type="presOf" srcId="{F43D8716-A028-4A32-96F5-40A2288C8B8D}" destId="{D46B8D6E-3144-4381-8C4E-A159AB49D663}" srcOrd="0" destOrd="0" presId="urn:microsoft.com/office/officeart/2005/8/layout/chevron2"/>
    <dgm:cxn modelId="{23D259E4-8219-4575-872D-8535AB24A2E1}" type="presOf" srcId="{B6BE9635-0B10-47B3-9AAF-BD3B38AE1FF1}" destId="{967BB073-8BFC-4CCB-BF69-E35A64810627}" srcOrd="0" destOrd="0" presId="urn:microsoft.com/office/officeart/2005/8/layout/chevron2"/>
    <dgm:cxn modelId="{5B32DFE5-2EC0-45A3-8C9F-814E7F423842}" type="presOf" srcId="{27DEFD52-AB1B-4376-B988-4E063871C2AB}" destId="{8C8988AE-BD3B-499D-908D-9337A22DFEB1}" srcOrd="0" destOrd="0" presId="urn:microsoft.com/office/officeart/2005/8/layout/chevron2"/>
    <dgm:cxn modelId="{A9071CEB-8298-4F72-89AB-4A8C0FB7368D}" type="presOf" srcId="{A12A35E5-6818-4AA1-87F1-0ECF429C5A81}" destId="{B9FE2C84-02D5-44CE-8618-1CC5407D5998}" srcOrd="0" destOrd="0" presId="urn:microsoft.com/office/officeart/2005/8/layout/chevron2"/>
    <dgm:cxn modelId="{F0CC34F6-33DC-4F35-A151-DFFF24A16DE4}" srcId="{B6DB506F-BCC5-49DB-B0B4-B0F5C34ECB5E}" destId="{8771D68C-EAFB-417A-8F10-503F3FA4C381}" srcOrd="0" destOrd="0" parTransId="{D4D7F690-F966-4C1A-A590-725147AA1459}" sibTransId="{BA3D8B21-480D-4D3D-97DA-C9C6B283F104}"/>
    <dgm:cxn modelId="{CBF35278-D81C-48A9-83D7-E4C447C43818}" type="presParOf" srcId="{B9FE2C84-02D5-44CE-8618-1CC5407D5998}" destId="{626BC189-6D20-414C-A5C5-736A62A0EAED}" srcOrd="0" destOrd="0" presId="urn:microsoft.com/office/officeart/2005/8/layout/chevron2"/>
    <dgm:cxn modelId="{6E1E5067-901F-4005-A456-0E9F5700996B}" type="presParOf" srcId="{626BC189-6D20-414C-A5C5-736A62A0EAED}" destId="{471AD0B8-5615-4526-B4AC-0174B0041448}" srcOrd="0" destOrd="0" presId="urn:microsoft.com/office/officeart/2005/8/layout/chevron2"/>
    <dgm:cxn modelId="{CC9A8CBD-C162-4CBC-AABF-E9B1AE1167D5}" type="presParOf" srcId="{626BC189-6D20-414C-A5C5-736A62A0EAED}" destId="{D46B8D6E-3144-4381-8C4E-A159AB49D663}" srcOrd="1" destOrd="0" presId="urn:microsoft.com/office/officeart/2005/8/layout/chevron2"/>
    <dgm:cxn modelId="{3C62D5F6-F571-4279-A7B0-83483AD1C2BD}" type="presParOf" srcId="{B9FE2C84-02D5-44CE-8618-1CC5407D5998}" destId="{C1DB590F-ABE2-472E-A85F-ADE9CD99DF4C}" srcOrd="1" destOrd="0" presId="urn:microsoft.com/office/officeart/2005/8/layout/chevron2"/>
    <dgm:cxn modelId="{65AA1C18-0DA4-4253-BFED-84D5E39D3F16}" type="presParOf" srcId="{B9FE2C84-02D5-44CE-8618-1CC5407D5998}" destId="{31A1CBA8-7EA6-4506-B8D0-52BDFE6AAFE6}" srcOrd="2" destOrd="0" presId="urn:microsoft.com/office/officeart/2005/8/layout/chevron2"/>
    <dgm:cxn modelId="{3B24A04D-11CC-44A7-9CD6-7D37AD9B07B2}" type="presParOf" srcId="{31A1CBA8-7EA6-4506-B8D0-52BDFE6AAFE6}" destId="{667BA91C-47E2-431D-8A15-BDD6742500D7}" srcOrd="0" destOrd="0" presId="urn:microsoft.com/office/officeart/2005/8/layout/chevron2"/>
    <dgm:cxn modelId="{31EE7778-B77E-4D98-A6D7-60E54652F1B8}" type="presParOf" srcId="{31A1CBA8-7EA6-4506-B8D0-52BDFE6AAFE6}" destId="{E69C176F-FFA9-4BC4-BC91-59EEEE6644CB}" srcOrd="1" destOrd="0" presId="urn:microsoft.com/office/officeart/2005/8/layout/chevron2"/>
    <dgm:cxn modelId="{4CBC04BA-E51E-4603-9A48-FB9C06821422}" type="presParOf" srcId="{B9FE2C84-02D5-44CE-8618-1CC5407D5998}" destId="{1332CABC-AFD6-4522-B812-C6D1E1ED8FAA}" srcOrd="3" destOrd="0" presId="urn:microsoft.com/office/officeart/2005/8/layout/chevron2"/>
    <dgm:cxn modelId="{A08C9EC7-C29F-4B93-9643-41B98DD5344C}" type="presParOf" srcId="{B9FE2C84-02D5-44CE-8618-1CC5407D5998}" destId="{DBE554FA-E2EB-4B69-B1B2-7C9AC35F3A8D}" srcOrd="4" destOrd="0" presId="urn:microsoft.com/office/officeart/2005/8/layout/chevron2"/>
    <dgm:cxn modelId="{DEF07301-8034-4070-8C4F-98F5D408E267}" type="presParOf" srcId="{DBE554FA-E2EB-4B69-B1B2-7C9AC35F3A8D}" destId="{E90FCFCB-7AF6-4149-9949-D80D58AC013B}" srcOrd="0" destOrd="0" presId="urn:microsoft.com/office/officeart/2005/8/layout/chevron2"/>
    <dgm:cxn modelId="{F752EF3B-B12F-4E6F-8605-ADCCD8CEC3A8}" type="presParOf" srcId="{DBE554FA-E2EB-4B69-B1B2-7C9AC35F3A8D}" destId="{8C8988AE-BD3B-499D-908D-9337A22DFEB1}" srcOrd="1" destOrd="0" presId="urn:microsoft.com/office/officeart/2005/8/layout/chevron2"/>
    <dgm:cxn modelId="{FE412F40-BC71-4904-882B-C1C3035405C3}" type="presParOf" srcId="{B9FE2C84-02D5-44CE-8618-1CC5407D5998}" destId="{10663728-2BCF-4C5B-89BE-BAFD13C43A20}" srcOrd="5" destOrd="0" presId="urn:microsoft.com/office/officeart/2005/8/layout/chevron2"/>
    <dgm:cxn modelId="{6B917F16-0503-4EFB-80C3-D6FDA74E0B08}" type="presParOf" srcId="{B9FE2C84-02D5-44CE-8618-1CC5407D5998}" destId="{871A190F-3199-4690-8069-62B9CE565EDE}" srcOrd="6" destOrd="0" presId="urn:microsoft.com/office/officeart/2005/8/layout/chevron2"/>
    <dgm:cxn modelId="{90CB2E35-03FA-4FD8-8D37-3B587A578772}" type="presParOf" srcId="{871A190F-3199-4690-8069-62B9CE565EDE}" destId="{9936DF81-E505-4285-9DE7-67025B79520F}" srcOrd="0" destOrd="0" presId="urn:microsoft.com/office/officeart/2005/8/layout/chevron2"/>
    <dgm:cxn modelId="{F8D57569-FA32-46AD-BF7C-85EA04446A78}" type="presParOf" srcId="{871A190F-3199-4690-8069-62B9CE565EDE}" destId="{B54E215F-082D-4D47-8A28-4D3C632A1D03}" srcOrd="1" destOrd="0" presId="urn:microsoft.com/office/officeart/2005/8/layout/chevron2"/>
    <dgm:cxn modelId="{2D0C21B2-8823-4DBC-8E49-74A3EE4BF32F}" type="presParOf" srcId="{B9FE2C84-02D5-44CE-8618-1CC5407D5998}" destId="{8218C182-7F78-47B7-B45C-7085A0BC9F22}" srcOrd="7" destOrd="0" presId="urn:microsoft.com/office/officeart/2005/8/layout/chevron2"/>
    <dgm:cxn modelId="{3881446E-B8DA-42BE-90A5-C658C2907817}" type="presParOf" srcId="{B9FE2C84-02D5-44CE-8618-1CC5407D5998}" destId="{65925510-C6D8-4C8F-B724-90ABE21C4A8C}" srcOrd="8" destOrd="0" presId="urn:microsoft.com/office/officeart/2005/8/layout/chevron2"/>
    <dgm:cxn modelId="{1E3CADE0-CEA0-4763-864B-78212EDC4A43}" type="presParOf" srcId="{65925510-C6D8-4C8F-B724-90ABE21C4A8C}" destId="{B80AC151-6AD8-40EA-AB51-AF9964436AF2}" srcOrd="0" destOrd="0" presId="urn:microsoft.com/office/officeart/2005/8/layout/chevron2"/>
    <dgm:cxn modelId="{E119C69B-0082-409A-BFD9-056B544BF0F4}" type="presParOf" srcId="{65925510-C6D8-4C8F-B724-90ABE21C4A8C}" destId="{D316D719-8C40-4643-90E7-AC2D60990B88}" srcOrd="1" destOrd="0" presId="urn:microsoft.com/office/officeart/2005/8/layout/chevron2"/>
    <dgm:cxn modelId="{7E866498-D9DD-4AE4-88D9-07C5EEF3A240}" type="presParOf" srcId="{B9FE2C84-02D5-44CE-8618-1CC5407D5998}" destId="{F5A49731-390E-42AA-9F2A-5E169B30FB09}" srcOrd="9" destOrd="0" presId="urn:microsoft.com/office/officeart/2005/8/layout/chevron2"/>
    <dgm:cxn modelId="{00C104F0-584D-49CF-9F55-B754C73A0F73}" type="presParOf" srcId="{B9FE2C84-02D5-44CE-8618-1CC5407D5998}" destId="{473EFD7A-B7B9-4861-AC00-D1F671801E52}" srcOrd="10" destOrd="0" presId="urn:microsoft.com/office/officeart/2005/8/layout/chevron2"/>
    <dgm:cxn modelId="{BB9F2A76-101B-40E1-9831-AA4BA378AA00}" type="presParOf" srcId="{473EFD7A-B7B9-4861-AC00-D1F671801E52}" destId="{8B0167D2-8DDC-43DA-BC87-80D4F5BE8B79}" srcOrd="0" destOrd="0" presId="urn:microsoft.com/office/officeart/2005/8/layout/chevron2"/>
    <dgm:cxn modelId="{D685B2E2-1E42-4D99-81E7-AC0042397E4C}" type="presParOf" srcId="{473EFD7A-B7B9-4861-AC00-D1F671801E52}" destId="{B7537861-23D4-44A5-A24A-361A7473FBC8}" srcOrd="1" destOrd="0" presId="urn:microsoft.com/office/officeart/2005/8/layout/chevron2"/>
    <dgm:cxn modelId="{E9D1B2F8-64D7-46EE-895B-59B0ECA2E410}" type="presParOf" srcId="{B9FE2C84-02D5-44CE-8618-1CC5407D5998}" destId="{642C2C72-B316-4718-9EC2-CF94A41D02AE}" srcOrd="11" destOrd="0" presId="urn:microsoft.com/office/officeart/2005/8/layout/chevron2"/>
    <dgm:cxn modelId="{178625CF-9FB5-443D-8D37-203366B4BB10}" type="presParOf" srcId="{B9FE2C84-02D5-44CE-8618-1CC5407D5998}" destId="{E3276512-6D6F-4209-A06E-A41EFBDDA1A1}" srcOrd="12" destOrd="0" presId="urn:microsoft.com/office/officeart/2005/8/layout/chevron2"/>
    <dgm:cxn modelId="{11CCC619-36D5-4441-84AB-25EE06A3AB2E}" type="presParOf" srcId="{E3276512-6D6F-4209-A06E-A41EFBDDA1A1}" destId="{967BB073-8BFC-4CCB-BF69-E35A64810627}" srcOrd="0" destOrd="0" presId="urn:microsoft.com/office/officeart/2005/8/layout/chevron2"/>
    <dgm:cxn modelId="{32B2DEFA-E4B9-4FB3-9339-4BE11D7BE2F1}" type="presParOf" srcId="{E3276512-6D6F-4209-A06E-A41EFBDDA1A1}" destId="{332817F0-77FA-41D5-B150-E3E6A70A99FB}" srcOrd="1" destOrd="0" presId="urn:microsoft.com/office/officeart/2005/8/layout/chevron2"/>
    <dgm:cxn modelId="{B9A662A1-8DA4-410F-84C3-BF06AF982978}" type="presParOf" srcId="{B9FE2C84-02D5-44CE-8618-1CC5407D5998}" destId="{F03C67DA-5EE1-4888-A6A7-A0DDD0D9FC60}" srcOrd="13" destOrd="0" presId="urn:microsoft.com/office/officeart/2005/8/layout/chevron2"/>
    <dgm:cxn modelId="{E5B7F88D-DF60-4CAE-8416-08A32718EE02}" type="presParOf" srcId="{B9FE2C84-02D5-44CE-8618-1CC5407D5998}" destId="{CD9AEAE9-8EC2-4F02-BCDB-D7E851B4AC5D}" srcOrd="14" destOrd="0" presId="urn:microsoft.com/office/officeart/2005/8/layout/chevron2"/>
    <dgm:cxn modelId="{D5E80106-5E51-4B47-90D4-611B742DD0D1}" type="presParOf" srcId="{CD9AEAE9-8EC2-4F02-BCDB-D7E851B4AC5D}" destId="{7CF410F0-CB83-4EA1-AF3F-AA5B7BFFD4E0}" srcOrd="0" destOrd="0" presId="urn:microsoft.com/office/officeart/2005/8/layout/chevron2"/>
    <dgm:cxn modelId="{0012F642-E9F3-424F-A8FD-88DADD2062C9}" type="presParOf" srcId="{CD9AEAE9-8EC2-4F02-BCDB-D7E851B4AC5D}" destId="{A5683FC5-9329-4E13-B585-77732F799FA7}" srcOrd="1" destOrd="0" presId="urn:microsoft.com/office/officeart/2005/8/layout/chevron2"/>
    <dgm:cxn modelId="{75A74275-58CE-42A5-B426-E213375DEEAA}" type="presParOf" srcId="{B9FE2C84-02D5-44CE-8618-1CC5407D5998}" destId="{07B1E94A-1D97-4FB2-9A24-6E63C570EB7E}" srcOrd="15" destOrd="0" presId="urn:microsoft.com/office/officeart/2005/8/layout/chevron2"/>
    <dgm:cxn modelId="{3D95F93C-B9A9-4E86-A169-3FFB90EAA930}" type="presParOf" srcId="{B9FE2C84-02D5-44CE-8618-1CC5407D5998}" destId="{83E7041C-9AC6-446D-9DA5-B0D98373C94D}" srcOrd="16" destOrd="0" presId="urn:microsoft.com/office/officeart/2005/8/layout/chevron2"/>
    <dgm:cxn modelId="{F47CE166-0CAD-4F5B-BEA3-6ACA45EB969E}" type="presParOf" srcId="{83E7041C-9AC6-446D-9DA5-B0D98373C94D}" destId="{AB2B4D77-173F-4D0B-8AB9-7DFB63A0100D}" srcOrd="0" destOrd="0" presId="urn:microsoft.com/office/officeart/2005/8/layout/chevron2"/>
    <dgm:cxn modelId="{180E9049-30A9-4F7D-AF66-FCF6AFA7D5BB}" type="presParOf" srcId="{83E7041C-9AC6-446D-9DA5-B0D98373C94D}" destId="{06C3E99B-AE14-4B8B-915C-BAE1D26ED7C0}" srcOrd="1" destOrd="0" presId="urn:microsoft.com/office/officeart/2005/8/layout/chevron2"/>
    <dgm:cxn modelId="{7C7A1F3F-96C1-4C18-9A34-0551A906B55F}" type="presParOf" srcId="{B9FE2C84-02D5-44CE-8618-1CC5407D5998}" destId="{A86DFE68-0BF0-44E2-9CF4-5CBA3945A79E}" srcOrd="17" destOrd="0" presId="urn:microsoft.com/office/officeart/2005/8/layout/chevron2"/>
    <dgm:cxn modelId="{015963EB-95F2-4D6B-9C73-ADD27BA09A5E}" type="presParOf" srcId="{B9FE2C84-02D5-44CE-8618-1CC5407D5998}" destId="{705B50A6-14AD-4CE6-B2D6-54072C5BD0AA}" srcOrd="18" destOrd="0" presId="urn:microsoft.com/office/officeart/2005/8/layout/chevron2"/>
    <dgm:cxn modelId="{C34B927B-60EE-4325-B82D-42CAE0AE6A81}" type="presParOf" srcId="{705B50A6-14AD-4CE6-B2D6-54072C5BD0AA}" destId="{1CC9A6FC-68F1-4279-B6D4-5C389BF52D54}" srcOrd="0" destOrd="0" presId="urn:microsoft.com/office/officeart/2005/8/layout/chevron2"/>
    <dgm:cxn modelId="{CC0EC553-539B-44ED-82D1-EBCD08B21205}" type="presParOf" srcId="{705B50A6-14AD-4CE6-B2D6-54072C5BD0AA}" destId="{7F043E53-AFF2-4EB1-AAF5-08075E5A652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2766D6F-F6E3-4CCD-8139-FE9DF00DC512}" type="doc">
      <dgm:prSet loTypeId="urn:microsoft.com/office/officeart/2005/8/layout/vList2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B51A8A1E-F4ED-48C5-BB8C-0F8C1D86CCA7}">
      <dgm:prSet/>
      <dgm:spPr/>
      <dgm:t>
        <a:bodyPr/>
        <a:lstStyle/>
        <a:p>
          <a:pPr rtl="0"/>
          <a:r>
            <a:rPr lang="ru-RU" b="1" dirty="0">
              <a:latin typeface="Times New Roman" pitchFamily="18" charset="0"/>
              <a:cs typeface="Times New Roman" pitchFamily="18" charset="0"/>
            </a:rPr>
            <a:t>Климат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 в зоне лесостепи благоприятный. Здесь осадков выпадает больше, чем в других зонах. Лето умеренно жаркое, средняя температура июля +18 +20°С. Зима холодная. Средняя температура января - 17°-19°С.    В отдельные дни морозы доходят до -51 -53°С. </a:t>
          </a:r>
        </a:p>
      </dgm:t>
    </dgm:pt>
    <dgm:pt modelId="{82733B8F-A98F-4BDE-850F-93FAFEA1C603}" type="parTrans" cxnId="{7289199E-CE94-4F6F-9856-1883F0957BE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1DB90FB-6C4A-4BBC-A794-56E9E4F1B1B1}" type="sibTrans" cxnId="{7289199E-CE94-4F6F-9856-1883F0957BE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F4C767E-F979-4C08-A253-DC3C4952C21C}">
      <dgm:prSet/>
      <dgm:spPr/>
      <dgm:t>
        <a:bodyPr/>
        <a:lstStyle/>
        <a:p>
          <a:pPr rtl="0"/>
          <a:r>
            <a:rPr lang="ru-RU" b="1" dirty="0">
              <a:latin typeface="Times New Roman" pitchFamily="18" charset="0"/>
              <a:cs typeface="Times New Roman" pitchFamily="18" charset="0"/>
            </a:rPr>
            <a:t>Растительность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: береза, дуб, сосна, ольха, кустарники, злаки, полевые травы др.</a:t>
          </a:r>
        </a:p>
      </dgm:t>
    </dgm:pt>
    <dgm:pt modelId="{DAF07360-1D3C-4775-A2B2-992E86AD16AA}" type="parTrans" cxnId="{BF6BA35F-4D90-443B-AEBC-7DEE7E70DB1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10CC0DA-95FE-4844-855F-958FC9A7B2C5}" type="sibTrans" cxnId="{BF6BA35F-4D90-443B-AEBC-7DEE7E70DB1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8D09A43-5F2F-4DCE-BCCE-A7920A1687BD}">
      <dgm:prSet/>
      <dgm:spPr/>
      <dgm:t>
        <a:bodyPr/>
        <a:lstStyle/>
        <a:p>
          <a:pPr rtl="0"/>
          <a:r>
            <a:rPr lang="ru-RU" b="1" dirty="0">
              <a:latin typeface="Times New Roman" pitchFamily="18" charset="0"/>
              <a:cs typeface="Times New Roman" pitchFamily="18" charset="0"/>
            </a:rPr>
            <a:t>Животные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: суслики, тушканчики, горностаи, зайцы, лисицы, волки. В сосновых борах водятся белки, лоси и сибирские косули. Также есть ящерицы, ужи и гадюки. Птицы: белые куропатки, грачи, сороки, дятлы, кукушки и другие.</a:t>
          </a:r>
        </a:p>
      </dgm:t>
    </dgm:pt>
    <dgm:pt modelId="{0214D201-C3FD-42FA-B150-711836E4B99A}" type="parTrans" cxnId="{850E5B0F-E7DF-4676-94BC-97DA772E91C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0C110D5-7902-4D7D-982D-531ACDE70297}" type="sibTrans" cxnId="{850E5B0F-E7DF-4676-94BC-97DA772E91C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31AB827-237A-4CA0-BFFD-B54A627FE68E}" type="pres">
      <dgm:prSet presAssocID="{32766D6F-F6E3-4CCD-8139-FE9DF00DC512}" presName="linear" presStyleCnt="0">
        <dgm:presLayoutVars>
          <dgm:animLvl val="lvl"/>
          <dgm:resizeHandles val="exact"/>
        </dgm:presLayoutVars>
      </dgm:prSet>
      <dgm:spPr/>
    </dgm:pt>
    <dgm:pt modelId="{95660414-21B4-4AF4-A44C-AC88DDED527E}" type="pres">
      <dgm:prSet presAssocID="{B51A8A1E-F4ED-48C5-BB8C-0F8C1D86CCA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7B644D4E-E099-4746-905D-E8A4545E4577}" type="pres">
      <dgm:prSet presAssocID="{A1DB90FB-6C4A-4BBC-A794-56E9E4F1B1B1}" presName="spacer" presStyleCnt="0"/>
      <dgm:spPr/>
    </dgm:pt>
    <dgm:pt modelId="{25753ECE-5510-4447-8A9D-6D9926BA1D90}" type="pres">
      <dgm:prSet presAssocID="{3F4C767E-F979-4C08-A253-DC3C4952C21C}" presName="parentText" presStyleLbl="node1" presStyleIdx="1" presStyleCnt="3" custScaleY="70327">
        <dgm:presLayoutVars>
          <dgm:chMax val="0"/>
          <dgm:bulletEnabled val="1"/>
        </dgm:presLayoutVars>
      </dgm:prSet>
      <dgm:spPr/>
    </dgm:pt>
    <dgm:pt modelId="{33575E85-9C42-4C47-A171-2D50513C6E5A}" type="pres">
      <dgm:prSet presAssocID="{110CC0DA-95FE-4844-855F-958FC9A7B2C5}" presName="spacer" presStyleCnt="0"/>
      <dgm:spPr/>
    </dgm:pt>
    <dgm:pt modelId="{0992CB66-E5D1-424A-B56B-F3A69D71C427}" type="pres">
      <dgm:prSet presAssocID="{78D09A43-5F2F-4DCE-BCCE-A7920A1687BD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50E5B0F-E7DF-4676-94BC-97DA772E91C5}" srcId="{32766D6F-F6E3-4CCD-8139-FE9DF00DC512}" destId="{78D09A43-5F2F-4DCE-BCCE-A7920A1687BD}" srcOrd="2" destOrd="0" parTransId="{0214D201-C3FD-42FA-B150-711836E4B99A}" sibTransId="{60C110D5-7902-4D7D-982D-531ACDE70297}"/>
    <dgm:cxn modelId="{BF6BA35F-4D90-443B-AEBC-7DEE7E70DB1F}" srcId="{32766D6F-F6E3-4CCD-8139-FE9DF00DC512}" destId="{3F4C767E-F979-4C08-A253-DC3C4952C21C}" srcOrd="1" destOrd="0" parTransId="{DAF07360-1D3C-4775-A2B2-992E86AD16AA}" sibTransId="{110CC0DA-95FE-4844-855F-958FC9A7B2C5}"/>
    <dgm:cxn modelId="{4CA9B989-55FC-4FC6-8617-A1F01D4F3899}" type="presOf" srcId="{3F4C767E-F979-4C08-A253-DC3C4952C21C}" destId="{25753ECE-5510-4447-8A9D-6D9926BA1D90}" srcOrd="0" destOrd="0" presId="urn:microsoft.com/office/officeart/2005/8/layout/vList2"/>
    <dgm:cxn modelId="{7289199E-CE94-4F6F-9856-1883F0957BEA}" srcId="{32766D6F-F6E3-4CCD-8139-FE9DF00DC512}" destId="{B51A8A1E-F4ED-48C5-BB8C-0F8C1D86CCA7}" srcOrd="0" destOrd="0" parTransId="{82733B8F-A98F-4BDE-850F-93FAFEA1C603}" sibTransId="{A1DB90FB-6C4A-4BBC-A794-56E9E4F1B1B1}"/>
    <dgm:cxn modelId="{FA5FD7A0-3185-48AE-ACEF-92D723A167AB}" type="presOf" srcId="{32766D6F-F6E3-4CCD-8139-FE9DF00DC512}" destId="{231AB827-237A-4CA0-BFFD-B54A627FE68E}" srcOrd="0" destOrd="0" presId="urn:microsoft.com/office/officeart/2005/8/layout/vList2"/>
    <dgm:cxn modelId="{D19042B0-89FA-4A0A-B0E1-702E7BF95EC1}" type="presOf" srcId="{78D09A43-5F2F-4DCE-BCCE-A7920A1687BD}" destId="{0992CB66-E5D1-424A-B56B-F3A69D71C427}" srcOrd="0" destOrd="0" presId="urn:microsoft.com/office/officeart/2005/8/layout/vList2"/>
    <dgm:cxn modelId="{54E869B3-6BF6-4F31-A92A-C87884BFACCF}" type="presOf" srcId="{B51A8A1E-F4ED-48C5-BB8C-0F8C1D86CCA7}" destId="{95660414-21B4-4AF4-A44C-AC88DDED527E}" srcOrd="0" destOrd="0" presId="urn:microsoft.com/office/officeart/2005/8/layout/vList2"/>
    <dgm:cxn modelId="{3DC8EBE7-7551-4102-9608-B2C82DBE3FE1}" type="presParOf" srcId="{231AB827-237A-4CA0-BFFD-B54A627FE68E}" destId="{95660414-21B4-4AF4-A44C-AC88DDED527E}" srcOrd="0" destOrd="0" presId="urn:microsoft.com/office/officeart/2005/8/layout/vList2"/>
    <dgm:cxn modelId="{54B2A6D2-2E60-4E1A-82B5-DB65D74537A9}" type="presParOf" srcId="{231AB827-237A-4CA0-BFFD-B54A627FE68E}" destId="{7B644D4E-E099-4746-905D-E8A4545E4577}" srcOrd="1" destOrd="0" presId="urn:microsoft.com/office/officeart/2005/8/layout/vList2"/>
    <dgm:cxn modelId="{E1C09365-5B7A-42DB-8629-10DF91649F96}" type="presParOf" srcId="{231AB827-237A-4CA0-BFFD-B54A627FE68E}" destId="{25753ECE-5510-4447-8A9D-6D9926BA1D90}" srcOrd="2" destOrd="0" presId="urn:microsoft.com/office/officeart/2005/8/layout/vList2"/>
    <dgm:cxn modelId="{5D8F5700-2303-4303-BAF1-277434D234C2}" type="presParOf" srcId="{231AB827-237A-4CA0-BFFD-B54A627FE68E}" destId="{33575E85-9C42-4C47-A171-2D50513C6E5A}" srcOrd="3" destOrd="0" presId="urn:microsoft.com/office/officeart/2005/8/layout/vList2"/>
    <dgm:cxn modelId="{1DA3BBF0-659F-4A5D-B19D-2B7F3AE03EAD}" type="presParOf" srcId="{231AB827-237A-4CA0-BFFD-B54A627FE68E}" destId="{0992CB66-E5D1-424A-B56B-F3A69D71C427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953E71A-2476-4B5E-9475-40F7733E4E1C}" type="doc">
      <dgm:prSet loTypeId="urn:microsoft.com/office/officeart/2005/8/layout/vList2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60FC1B2E-CDB1-4910-8DF2-A778AE5CBD6E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Степь – это бескрайняя равнина, покрытая травянистой растительностью. Лето в степи жаркое и сухое. Зима холодная и малоснежная. Средняя температура января -16° -18°С, июля – от +18°С до +23°С. Количество осадков уменьшается с севера на юг. Климатические условия </a:t>
          </a:r>
          <a:br>
            <a:rPr lang="ru-RU" sz="2000" dirty="0">
              <a:latin typeface="Times New Roman" pitchFamily="18" charset="0"/>
              <a:cs typeface="Times New Roman" pitchFamily="18" charset="0"/>
            </a:rPr>
          </a:br>
          <a:r>
            <a:rPr lang="ru-RU" sz="2000" dirty="0">
              <a:latin typeface="Times New Roman" pitchFamily="18" charset="0"/>
              <a:cs typeface="Times New Roman" pitchFamily="18" charset="0"/>
            </a:rPr>
            <a:t>позволяют заниматься земледелием, выращивать пшеницу.</a:t>
          </a:r>
        </a:p>
      </dgm:t>
    </dgm:pt>
    <dgm:pt modelId="{85373204-6494-4CC1-B015-65835049B8C6}" type="parTrans" cxnId="{91F2A76B-EC97-407E-B282-1A176A5D645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CDD0B3C-CAED-4366-8299-2A50E6E8974A}" type="sibTrans" cxnId="{91F2A76B-EC97-407E-B282-1A176A5D645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0FEAC85-FA43-4C4C-B745-82B20566A927}">
      <dgm:prSet custT="1"/>
      <dgm:spPr/>
      <dgm:t>
        <a:bodyPr/>
        <a:lstStyle/>
        <a:p>
          <a:pPr rtl="0"/>
          <a:r>
            <a:rPr lang="ru-RU" sz="2000" b="1" dirty="0">
              <a:latin typeface="Times New Roman" pitchFamily="18" charset="0"/>
              <a:cs typeface="Times New Roman" pitchFamily="18" charset="0"/>
            </a:rPr>
            <a:t>Растительность: </a:t>
          </a:r>
          <a:r>
            <a:rPr lang="ru-RU" sz="2000" dirty="0">
              <a:latin typeface="Times New Roman" pitchFamily="18" charset="0"/>
              <a:cs typeface="Times New Roman" pitchFamily="18" charset="0"/>
            </a:rPr>
            <a:t>Степная зона богата травянистой растительностью. В низинах и влажных местах вы встретите луговую растительность: пырей, мятлик, полынь. Растут лекарственные травы: бессмертник, зверобой, шиповник, валериана. </a:t>
          </a:r>
        </a:p>
      </dgm:t>
    </dgm:pt>
    <dgm:pt modelId="{7F657006-1F85-4DAC-9433-EF1303085AB7}" type="parTrans" cxnId="{F6A19159-E94C-4560-9C8E-8CDD60F4439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1F981B6-5F3A-4152-B15E-68DB46884903}" type="sibTrans" cxnId="{F6A19159-E94C-4560-9C8E-8CDD60F4439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F338134-D6FA-4CDF-84E9-8DD6D6443008}">
      <dgm:prSet custT="1"/>
      <dgm:spPr/>
      <dgm:t>
        <a:bodyPr/>
        <a:lstStyle/>
        <a:p>
          <a:pPr rtl="0"/>
          <a:r>
            <a:rPr lang="ru-RU" sz="2000" b="1" dirty="0">
              <a:latin typeface="Times New Roman" pitchFamily="18" charset="0"/>
              <a:cs typeface="Times New Roman" pitchFamily="18" charset="0"/>
            </a:rPr>
            <a:t>Животные: </a:t>
          </a:r>
          <a:r>
            <a:rPr lang="ru-RU" sz="2000" dirty="0">
              <a:latin typeface="Times New Roman" pitchFamily="18" charset="0"/>
              <a:cs typeface="Times New Roman" pitchFamily="18" charset="0"/>
            </a:rPr>
            <a:t>Среди животных преобладают грызуны (суслики, тушканчики), хищные (волк, лисица, ласка), зайцы, хищные птицы (орёл, ястреб), пресмыкающиеся (гадюки, полозы), жуки. В степи обитают сайгаки.</a:t>
          </a:r>
        </a:p>
      </dgm:t>
    </dgm:pt>
    <dgm:pt modelId="{9E0C9FC8-5CE0-4382-AA90-2E6B41B2F1DF}" type="parTrans" cxnId="{2E4DE691-5DD5-45E9-823C-44679C22D7E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20CA978-91B2-4FE4-B0A4-5096F7602FA4}" type="sibTrans" cxnId="{2E4DE691-5DD5-45E9-823C-44679C22D7E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865CDFD-2066-4C9F-BBB8-5C46F73B7D3E}" type="pres">
      <dgm:prSet presAssocID="{E953E71A-2476-4B5E-9475-40F7733E4E1C}" presName="linear" presStyleCnt="0">
        <dgm:presLayoutVars>
          <dgm:animLvl val="lvl"/>
          <dgm:resizeHandles val="exact"/>
        </dgm:presLayoutVars>
      </dgm:prSet>
      <dgm:spPr/>
    </dgm:pt>
    <dgm:pt modelId="{14D5CBDE-E161-4AE7-BC10-6D7E9A22739E}" type="pres">
      <dgm:prSet presAssocID="{60FC1B2E-CDB1-4910-8DF2-A778AE5CBD6E}" presName="parentText" presStyleLbl="node1" presStyleIdx="0" presStyleCnt="3" custScaleY="101598">
        <dgm:presLayoutVars>
          <dgm:chMax val="0"/>
          <dgm:bulletEnabled val="1"/>
        </dgm:presLayoutVars>
      </dgm:prSet>
      <dgm:spPr/>
    </dgm:pt>
    <dgm:pt modelId="{4B356390-5CCC-4193-9A50-7C0991DB3B90}" type="pres">
      <dgm:prSet presAssocID="{ACDD0B3C-CAED-4366-8299-2A50E6E8974A}" presName="spacer" presStyleCnt="0"/>
      <dgm:spPr/>
    </dgm:pt>
    <dgm:pt modelId="{66521DE2-A897-484F-BB0D-24A8DE870089}" type="pres">
      <dgm:prSet presAssocID="{A0FEAC85-FA43-4C4C-B745-82B20566A927}" presName="parentText" presStyleLbl="node1" presStyleIdx="1" presStyleCnt="3" custScaleX="73311" custScaleY="91246" custLinFactNeighborX="-11626">
        <dgm:presLayoutVars>
          <dgm:chMax val="0"/>
          <dgm:bulletEnabled val="1"/>
        </dgm:presLayoutVars>
      </dgm:prSet>
      <dgm:spPr/>
    </dgm:pt>
    <dgm:pt modelId="{702F3FBF-5BC5-44B2-867E-093353747820}" type="pres">
      <dgm:prSet presAssocID="{F1F981B6-5F3A-4152-B15E-68DB46884903}" presName="spacer" presStyleCnt="0"/>
      <dgm:spPr/>
    </dgm:pt>
    <dgm:pt modelId="{A81381B0-B8E2-4EBD-8AC7-F1DCC111D6F4}" type="pres">
      <dgm:prSet presAssocID="{2F338134-D6FA-4CDF-84E9-8DD6D6443008}" presName="parentText" presStyleLbl="node1" presStyleIdx="2" presStyleCnt="3" custScaleX="73311" custScaleY="91246" custLinFactNeighborX="-11626">
        <dgm:presLayoutVars>
          <dgm:chMax val="0"/>
          <dgm:bulletEnabled val="1"/>
        </dgm:presLayoutVars>
      </dgm:prSet>
      <dgm:spPr/>
    </dgm:pt>
  </dgm:ptLst>
  <dgm:cxnLst>
    <dgm:cxn modelId="{B03D1331-E603-4EF6-87A4-9F1AB5502373}" type="presOf" srcId="{2F338134-D6FA-4CDF-84E9-8DD6D6443008}" destId="{A81381B0-B8E2-4EBD-8AC7-F1DCC111D6F4}" srcOrd="0" destOrd="0" presId="urn:microsoft.com/office/officeart/2005/8/layout/vList2"/>
    <dgm:cxn modelId="{6660B43B-2262-4553-BDBE-2C6B1C25C221}" type="presOf" srcId="{A0FEAC85-FA43-4C4C-B745-82B20566A927}" destId="{66521DE2-A897-484F-BB0D-24A8DE870089}" srcOrd="0" destOrd="0" presId="urn:microsoft.com/office/officeart/2005/8/layout/vList2"/>
    <dgm:cxn modelId="{6C746A48-A02A-4378-9BD9-A6056DCB0C84}" type="presOf" srcId="{60FC1B2E-CDB1-4910-8DF2-A778AE5CBD6E}" destId="{14D5CBDE-E161-4AE7-BC10-6D7E9A22739E}" srcOrd="0" destOrd="0" presId="urn:microsoft.com/office/officeart/2005/8/layout/vList2"/>
    <dgm:cxn modelId="{91F2A76B-EC97-407E-B282-1A176A5D6459}" srcId="{E953E71A-2476-4B5E-9475-40F7733E4E1C}" destId="{60FC1B2E-CDB1-4910-8DF2-A778AE5CBD6E}" srcOrd="0" destOrd="0" parTransId="{85373204-6494-4CC1-B015-65835049B8C6}" sibTransId="{ACDD0B3C-CAED-4366-8299-2A50E6E8974A}"/>
    <dgm:cxn modelId="{8D9F3674-88F4-4128-AEEA-17E83538563F}" type="presOf" srcId="{E953E71A-2476-4B5E-9475-40F7733E4E1C}" destId="{C865CDFD-2066-4C9F-BBB8-5C46F73B7D3E}" srcOrd="0" destOrd="0" presId="urn:microsoft.com/office/officeart/2005/8/layout/vList2"/>
    <dgm:cxn modelId="{F6A19159-E94C-4560-9C8E-8CDD60F44390}" srcId="{E953E71A-2476-4B5E-9475-40F7733E4E1C}" destId="{A0FEAC85-FA43-4C4C-B745-82B20566A927}" srcOrd="1" destOrd="0" parTransId="{7F657006-1F85-4DAC-9433-EF1303085AB7}" sibTransId="{F1F981B6-5F3A-4152-B15E-68DB46884903}"/>
    <dgm:cxn modelId="{2E4DE691-5DD5-45E9-823C-44679C22D7EE}" srcId="{E953E71A-2476-4B5E-9475-40F7733E4E1C}" destId="{2F338134-D6FA-4CDF-84E9-8DD6D6443008}" srcOrd="2" destOrd="0" parTransId="{9E0C9FC8-5CE0-4382-AA90-2E6B41B2F1DF}" sibTransId="{020CA978-91B2-4FE4-B0A4-5096F7602FA4}"/>
    <dgm:cxn modelId="{B95ECF93-D92A-4309-BB37-C2566ED444D5}" type="presParOf" srcId="{C865CDFD-2066-4C9F-BBB8-5C46F73B7D3E}" destId="{14D5CBDE-E161-4AE7-BC10-6D7E9A22739E}" srcOrd="0" destOrd="0" presId="urn:microsoft.com/office/officeart/2005/8/layout/vList2"/>
    <dgm:cxn modelId="{096986F7-99C0-4CD1-888E-C51090556D97}" type="presParOf" srcId="{C865CDFD-2066-4C9F-BBB8-5C46F73B7D3E}" destId="{4B356390-5CCC-4193-9A50-7C0991DB3B90}" srcOrd="1" destOrd="0" presId="urn:microsoft.com/office/officeart/2005/8/layout/vList2"/>
    <dgm:cxn modelId="{B00993BF-D143-4D26-B4E0-10741457D60F}" type="presParOf" srcId="{C865CDFD-2066-4C9F-BBB8-5C46F73B7D3E}" destId="{66521DE2-A897-484F-BB0D-24A8DE870089}" srcOrd="2" destOrd="0" presId="urn:microsoft.com/office/officeart/2005/8/layout/vList2"/>
    <dgm:cxn modelId="{1955AE46-A060-4456-9E41-4714C551F201}" type="presParOf" srcId="{C865CDFD-2066-4C9F-BBB8-5C46F73B7D3E}" destId="{702F3FBF-5BC5-44B2-867E-093353747820}" srcOrd="3" destOrd="0" presId="urn:microsoft.com/office/officeart/2005/8/layout/vList2"/>
    <dgm:cxn modelId="{3284822A-4769-41A4-A1F9-AA54F423F916}" type="presParOf" srcId="{C865CDFD-2066-4C9F-BBB8-5C46F73B7D3E}" destId="{A81381B0-B8E2-4EBD-8AC7-F1DCC111D6F4}" srcOrd="4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6E3AC78-AF4A-43C3-A764-1E4A3862935B}" type="doc">
      <dgm:prSet loTypeId="urn:microsoft.com/office/officeart/2005/8/layout/vList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464034A1-3DE7-4E77-B671-918D2B11938B}">
      <dgm:prSet/>
      <dgm:spPr/>
      <dgm:t>
        <a:bodyPr/>
        <a:lstStyle/>
        <a:p>
          <a:pPr rtl="0"/>
          <a:r>
            <a:rPr lang="ru-RU" b="1" dirty="0">
              <a:latin typeface="Times New Roman" pitchFamily="18" charset="0"/>
              <a:cs typeface="Times New Roman" pitchFamily="18" charset="0"/>
            </a:rPr>
            <a:t>Животные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: такие же, как в пустыне и степи</a:t>
          </a:r>
        </a:p>
      </dgm:t>
    </dgm:pt>
    <dgm:pt modelId="{15526CBB-A4AF-4963-B27A-B1E7EF2C6965}" type="parTrans" cxnId="{29F9BCD3-AD3E-4295-A14E-EE02ED506B7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7EBA1C0-ACED-4133-8A76-EB1C1B264378}" type="sibTrans" cxnId="{29F9BCD3-AD3E-4295-A14E-EE02ED506B7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41E5852-AD85-4791-B24A-162F60DF7BC1}">
      <dgm:prSet/>
      <dgm:spPr/>
      <dgm:t>
        <a:bodyPr/>
        <a:lstStyle/>
        <a:p>
          <a:pPr rtl="0"/>
          <a:r>
            <a:rPr lang="ru-RU" b="1" dirty="0">
              <a:latin typeface="Times New Roman" pitchFamily="18" charset="0"/>
              <a:cs typeface="Times New Roman" pitchFamily="18" charset="0"/>
            </a:rPr>
            <a:t>Растительный покров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, в основном, типчак, полынь и др.</a:t>
          </a:r>
        </a:p>
      </dgm:t>
    </dgm:pt>
    <dgm:pt modelId="{A7DCEEEB-D729-4BFA-BEAA-2247494CB6C0}" type="parTrans" cxnId="{49B25AFD-3DFD-4B3D-B23F-8321E457CB3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8E2A1AA-13E4-4E33-BC93-8F8934B40610}" type="sibTrans" cxnId="{49B25AFD-3DFD-4B3D-B23F-8321E457CB3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AE0928C-AF06-4721-9C3F-4CF14637379D}">
      <dgm:prSet/>
      <dgm:spPr/>
      <dgm:t>
        <a:bodyPr/>
        <a:lstStyle/>
        <a:p>
          <a:pPr rtl="0"/>
          <a:r>
            <a:rPr lang="ru-RU" b="1" dirty="0">
              <a:latin typeface="Times New Roman" pitchFamily="18" charset="0"/>
              <a:cs typeface="Times New Roman" pitchFamily="18" charset="0"/>
            </a:rPr>
            <a:t>Климат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 полупустынь сухой. Осадков выпадает мало Летом очень жарко. Средняя температура июля +22 +24°С, иногда она доходит до 40°С жары. Зима холодная. Средняя температура января -15 -17°С, самая низкая температура -50°С.</a:t>
          </a:r>
        </a:p>
      </dgm:t>
    </dgm:pt>
    <dgm:pt modelId="{0DEEA707-4DF7-436F-BEC2-633B61C272FB}" type="parTrans" cxnId="{E46EC002-636D-4BF7-9940-4F27CB9B669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C487D57-E075-4AF9-AC7D-B877AA3E87BF}" type="sibTrans" cxnId="{E46EC002-636D-4BF7-9940-4F27CB9B669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906EB0A-2AC0-476B-817E-643EB49DC70F}" type="pres">
      <dgm:prSet presAssocID="{46E3AC78-AF4A-43C3-A764-1E4A3862935B}" presName="linear" presStyleCnt="0">
        <dgm:presLayoutVars>
          <dgm:animLvl val="lvl"/>
          <dgm:resizeHandles val="exact"/>
        </dgm:presLayoutVars>
      </dgm:prSet>
      <dgm:spPr/>
    </dgm:pt>
    <dgm:pt modelId="{028D4760-9723-42D9-8412-5D691455C82B}" type="pres">
      <dgm:prSet presAssocID="{464034A1-3DE7-4E77-B671-918D2B11938B}" presName="parentText" presStyleLbl="node1" presStyleIdx="0" presStyleCnt="3" custScaleX="50749" custScaleY="68419" custLinFactY="-11227" custLinFactNeighborX="-24500" custLinFactNeighborY="-100000">
        <dgm:presLayoutVars>
          <dgm:chMax val="0"/>
          <dgm:bulletEnabled val="1"/>
        </dgm:presLayoutVars>
      </dgm:prSet>
      <dgm:spPr/>
    </dgm:pt>
    <dgm:pt modelId="{B6079793-D6A1-4DEF-B3B4-801F6AF94501}" type="pres">
      <dgm:prSet presAssocID="{B7EBA1C0-ACED-4133-8A76-EB1C1B264378}" presName="spacer" presStyleCnt="0"/>
      <dgm:spPr/>
    </dgm:pt>
    <dgm:pt modelId="{7B9310AF-9DA3-4BB1-A7F5-8801A6B43CDE}" type="pres">
      <dgm:prSet presAssocID="{541E5852-AD85-4791-B24A-162F60DF7BC1}" presName="parentText" presStyleLbl="node1" presStyleIdx="1" presStyleCnt="3" custScaleX="50749" custScaleY="68419" custLinFactY="-5156" custLinFactNeighborX="-24500" custLinFactNeighborY="-100000">
        <dgm:presLayoutVars>
          <dgm:chMax val="0"/>
          <dgm:bulletEnabled val="1"/>
        </dgm:presLayoutVars>
      </dgm:prSet>
      <dgm:spPr/>
    </dgm:pt>
    <dgm:pt modelId="{C9D24CB5-8FBA-430F-9796-EE7367A6DC81}" type="pres">
      <dgm:prSet presAssocID="{88E2A1AA-13E4-4E33-BC93-8F8934B40610}" presName="spacer" presStyleCnt="0"/>
      <dgm:spPr/>
    </dgm:pt>
    <dgm:pt modelId="{178CCE62-182A-465B-848B-997F1DFD3BD6}" type="pres">
      <dgm:prSet presAssocID="{1AE0928C-AF06-4721-9C3F-4CF14637379D}" presName="parentText" presStyleLbl="node1" presStyleIdx="2" presStyleCnt="3" custScaleY="112143">
        <dgm:presLayoutVars>
          <dgm:chMax val="0"/>
          <dgm:bulletEnabled val="1"/>
        </dgm:presLayoutVars>
      </dgm:prSet>
      <dgm:spPr/>
    </dgm:pt>
  </dgm:ptLst>
  <dgm:cxnLst>
    <dgm:cxn modelId="{E46EC002-636D-4BF7-9940-4F27CB9B6694}" srcId="{46E3AC78-AF4A-43C3-A764-1E4A3862935B}" destId="{1AE0928C-AF06-4721-9C3F-4CF14637379D}" srcOrd="2" destOrd="0" parTransId="{0DEEA707-4DF7-436F-BEC2-633B61C272FB}" sibTransId="{CC487D57-E075-4AF9-AC7D-B877AA3E87BF}"/>
    <dgm:cxn modelId="{B7DBF066-6DDB-4E35-B0C8-19BB19F9334F}" type="presOf" srcId="{464034A1-3DE7-4E77-B671-918D2B11938B}" destId="{028D4760-9723-42D9-8412-5D691455C82B}" srcOrd="0" destOrd="0" presId="urn:microsoft.com/office/officeart/2005/8/layout/vList2"/>
    <dgm:cxn modelId="{0F752A67-11CD-4FD0-AEA1-44C8A26EFB3C}" type="presOf" srcId="{46E3AC78-AF4A-43C3-A764-1E4A3862935B}" destId="{2906EB0A-2AC0-476B-817E-643EB49DC70F}" srcOrd="0" destOrd="0" presId="urn:microsoft.com/office/officeart/2005/8/layout/vList2"/>
    <dgm:cxn modelId="{38BA48A2-98D6-4BE8-A296-737A7EAF6174}" type="presOf" srcId="{541E5852-AD85-4791-B24A-162F60DF7BC1}" destId="{7B9310AF-9DA3-4BB1-A7F5-8801A6B43CDE}" srcOrd="0" destOrd="0" presId="urn:microsoft.com/office/officeart/2005/8/layout/vList2"/>
    <dgm:cxn modelId="{FED646A9-C373-4856-AA9E-F91639B9C080}" type="presOf" srcId="{1AE0928C-AF06-4721-9C3F-4CF14637379D}" destId="{178CCE62-182A-465B-848B-997F1DFD3BD6}" srcOrd="0" destOrd="0" presId="urn:microsoft.com/office/officeart/2005/8/layout/vList2"/>
    <dgm:cxn modelId="{29F9BCD3-AD3E-4295-A14E-EE02ED506B71}" srcId="{46E3AC78-AF4A-43C3-A764-1E4A3862935B}" destId="{464034A1-3DE7-4E77-B671-918D2B11938B}" srcOrd="0" destOrd="0" parTransId="{15526CBB-A4AF-4963-B27A-B1E7EF2C6965}" sibTransId="{B7EBA1C0-ACED-4133-8A76-EB1C1B264378}"/>
    <dgm:cxn modelId="{49B25AFD-3DFD-4B3D-B23F-8321E457CB32}" srcId="{46E3AC78-AF4A-43C3-A764-1E4A3862935B}" destId="{541E5852-AD85-4791-B24A-162F60DF7BC1}" srcOrd="1" destOrd="0" parTransId="{A7DCEEEB-D729-4BFA-BEAA-2247494CB6C0}" sibTransId="{88E2A1AA-13E4-4E33-BC93-8F8934B40610}"/>
    <dgm:cxn modelId="{26D453F2-1DFE-4502-93A7-E597F86DB9AB}" type="presParOf" srcId="{2906EB0A-2AC0-476B-817E-643EB49DC70F}" destId="{028D4760-9723-42D9-8412-5D691455C82B}" srcOrd="0" destOrd="0" presId="urn:microsoft.com/office/officeart/2005/8/layout/vList2"/>
    <dgm:cxn modelId="{3814A491-E65F-4C78-AC49-A84B221E99D3}" type="presParOf" srcId="{2906EB0A-2AC0-476B-817E-643EB49DC70F}" destId="{B6079793-D6A1-4DEF-B3B4-801F6AF94501}" srcOrd="1" destOrd="0" presId="urn:microsoft.com/office/officeart/2005/8/layout/vList2"/>
    <dgm:cxn modelId="{29B2C174-160E-4581-94CC-3F4A02BB022C}" type="presParOf" srcId="{2906EB0A-2AC0-476B-817E-643EB49DC70F}" destId="{7B9310AF-9DA3-4BB1-A7F5-8801A6B43CDE}" srcOrd="2" destOrd="0" presId="urn:microsoft.com/office/officeart/2005/8/layout/vList2"/>
    <dgm:cxn modelId="{6042A497-0034-4C1D-BFDB-600A3D0BAA1A}" type="presParOf" srcId="{2906EB0A-2AC0-476B-817E-643EB49DC70F}" destId="{C9D24CB5-8FBA-430F-9796-EE7367A6DC81}" srcOrd="3" destOrd="0" presId="urn:microsoft.com/office/officeart/2005/8/layout/vList2"/>
    <dgm:cxn modelId="{5FEC1CCC-3314-422E-BF84-1D54D4066573}" type="presParOf" srcId="{2906EB0A-2AC0-476B-817E-643EB49DC70F}" destId="{178CCE62-182A-465B-848B-997F1DFD3BD6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678CEF8-69D4-4B6E-BD39-735483F6E083}" type="doc">
      <dgm:prSet loTypeId="urn:microsoft.com/office/officeart/2005/8/layout/vList2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052D5423-603E-4086-9A75-009244C8DDAB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Климат пустынь очень сухой. Осадки выпадают только весной. </a:t>
          </a:r>
        </a:p>
      </dgm:t>
    </dgm:pt>
    <dgm:pt modelId="{F439EEFF-044A-4CA4-9110-1BC9714952A3}" type="parTrans" cxnId="{539C4EA4-EC76-48A0-BF0A-82FBAB73DFC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1B9807A-7430-4D0A-97D1-7CD84595C8A7}" type="sibTrans" cxnId="{539C4EA4-EC76-48A0-BF0A-82FBAB73DFC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EDA8CD5-6A10-4809-9017-FB74AFF458AA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Зима холодная. Морозы доходят до -40°С. Лето очень жаркое, душное. Средняя температура июля +28 +30°С. Летом поверхность песка нагревается до +70°С, поэтому влага быстро испаряется. </a:t>
          </a:r>
        </a:p>
      </dgm:t>
    </dgm:pt>
    <dgm:pt modelId="{BB0AB7D1-664B-452E-955A-7E6D6E8A26D6}" type="parTrans" cxnId="{BF623AAD-30DA-4FF7-AA37-5783722C720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BB5851E-3D18-4B2C-80EF-99AF723B5041}" type="sibTrans" cxnId="{BF623AAD-30DA-4FF7-AA37-5783722C720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816A0D5-5A81-45ED-9E2E-59892E7EA17A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В пустыне можно встретить небольшие рощицы саксаула, который растет в виде кустарников или невысоких деревьев.</a:t>
          </a:r>
        </a:p>
      </dgm:t>
    </dgm:pt>
    <dgm:pt modelId="{C1569301-9793-44A2-9A4A-ACBDB55800FE}" type="parTrans" cxnId="{8376B01E-9A57-453B-8C3D-867214E64A6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AD77986-6A28-4A0F-9316-C7ADF1B1F6F3}" type="sibTrans" cxnId="{8376B01E-9A57-453B-8C3D-867214E64A6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D35571C-4A15-4629-8BBA-B49476A4EE35}" type="pres">
      <dgm:prSet presAssocID="{4678CEF8-69D4-4B6E-BD39-735483F6E083}" presName="linear" presStyleCnt="0">
        <dgm:presLayoutVars>
          <dgm:animLvl val="lvl"/>
          <dgm:resizeHandles val="exact"/>
        </dgm:presLayoutVars>
      </dgm:prSet>
      <dgm:spPr/>
    </dgm:pt>
    <dgm:pt modelId="{5F486AA6-A477-4195-BDBE-E550FE03F6B2}" type="pres">
      <dgm:prSet presAssocID="{052D5423-603E-4086-9A75-009244C8DDAB}" presName="parentText" presStyleLbl="node1" presStyleIdx="0" presStyleCnt="3" custScaleX="54443" custLinFactNeighborX="-22653">
        <dgm:presLayoutVars>
          <dgm:chMax val="0"/>
          <dgm:bulletEnabled val="1"/>
        </dgm:presLayoutVars>
      </dgm:prSet>
      <dgm:spPr/>
    </dgm:pt>
    <dgm:pt modelId="{9E299B61-9B8A-4787-A2DD-EFE0025940FD}" type="pres">
      <dgm:prSet presAssocID="{81B9807A-7430-4D0A-97D1-7CD84595C8A7}" presName="spacer" presStyleCnt="0"/>
      <dgm:spPr/>
    </dgm:pt>
    <dgm:pt modelId="{5550477B-A181-4803-815E-9E9DC2880408}" type="pres">
      <dgm:prSet presAssocID="{9EDA8CD5-6A10-4809-9017-FB74AFF458A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A5A2AFC2-6760-48DB-AAD3-1E08EEECF2CE}" type="pres">
      <dgm:prSet presAssocID="{8BB5851E-3D18-4B2C-80EF-99AF723B5041}" presName="spacer" presStyleCnt="0"/>
      <dgm:spPr/>
    </dgm:pt>
    <dgm:pt modelId="{327E97F2-C853-4CF8-AAE3-B9E5E8B4ADD1}" type="pres">
      <dgm:prSet presAssocID="{E816A0D5-5A81-45ED-9E2E-59892E7EA17A}" presName="parentText" presStyleLbl="node1" presStyleIdx="2" presStyleCnt="3" custScaleX="70213" custLinFactNeighborX="14894">
        <dgm:presLayoutVars>
          <dgm:chMax val="0"/>
          <dgm:bulletEnabled val="1"/>
        </dgm:presLayoutVars>
      </dgm:prSet>
      <dgm:spPr/>
    </dgm:pt>
  </dgm:ptLst>
  <dgm:cxnLst>
    <dgm:cxn modelId="{6BE82C1C-08EC-4F6F-9B72-BC06D9732F74}" type="presOf" srcId="{4678CEF8-69D4-4B6E-BD39-735483F6E083}" destId="{7D35571C-4A15-4629-8BBA-B49476A4EE35}" srcOrd="0" destOrd="0" presId="urn:microsoft.com/office/officeart/2005/8/layout/vList2"/>
    <dgm:cxn modelId="{8376B01E-9A57-453B-8C3D-867214E64A6E}" srcId="{4678CEF8-69D4-4B6E-BD39-735483F6E083}" destId="{E816A0D5-5A81-45ED-9E2E-59892E7EA17A}" srcOrd="2" destOrd="0" parTransId="{C1569301-9793-44A2-9A4A-ACBDB55800FE}" sibTransId="{AAD77986-6A28-4A0F-9316-C7ADF1B1F6F3}"/>
    <dgm:cxn modelId="{4F1EAA48-92EC-4967-98FE-E6993A26133D}" type="presOf" srcId="{E816A0D5-5A81-45ED-9E2E-59892E7EA17A}" destId="{327E97F2-C853-4CF8-AAE3-B9E5E8B4ADD1}" srcOrd="0" destOrd="0" presId="urn:microsoft.com/office/officeart/2005/8/layout/vList2"/>
    <dgm:cxn modelId="{9227C58A-1F5A-4DD7-B98D-B6A752FE0388}" type="presOf" srcId="{052D5423-603E-4086-9A75-009244C8DDAB}" destId="{5F486AA6-A477-4195-BDBE-E550FE03F6B2}" srcOrd="0" destOrd="0" presId="urn:microsoft.com/office/officeart/2005/8/layout/vList2"/>
    <dgm:cxn modelId="{2E0E3F95-896B-4D59-B0C5-A0843C030B8E}" type="presOf" srcId="{9EDA8CD5-6A10-4809-9017-FB74AFF458AA}" destId="{5550477B-A181-4803-815E-9E9DC2880408}" srcOrd="0" destOrd="0" presId="urn:microsoft.com/office/officeart/2005/8/layout/vList2"/>
    <dgm:cxn modelId="{539C4EA4-EC76-48A0-BF0A-82FBAB73DFC9}" srcId="{4678CEF8-69D4-4B6E-BD39-735483F6E083}" destId="{052D5423-603E-4086-9A75-009244C8DDAB}" srcOrd="0" destOrd="0" parTransId="{F439EEFF-044A-4CA4-9110-1BC9714952A3}" sibTransId="{81B9807A-7430-4D0A-97D1-7CD84595C8A7}"/>
    <dgm:cxn modelId="{BF623AAD-30DA-4FF7-AA37-5783722C7205}" srcId="{4678CEF8-69D4-4B6E-BD39-735483F6E083}" destId="{9EDA8CD5-6A10-4809-9017-FB74AFF458AA}" srcOrd="1" destOrd="0" parTransId="{BB0AB7D1-664B-452E-955A-7E6D6E8A26D6}" sibTransId="{8BB5851E-3D18-4B2C-80EF-99AF723B5041}"/>
    <dgm:cxn modelId="{65CAB8C0-FBED-4009-8F8E-CA65DFD62D77}" type="presParOf" srcId="{7D35571C-4A15-4629-8BBA-B49476A4EE35}" destId="{5F486AA6-A477-4195-BDBE-E550FE03F6B2}" srcOrd="0" destOrd="0" presId="urn:microsoft.com/office/officeart/2005/8/layout/vList2"/>
    <dgm:cxn modelId="{E37954DD-7AD3-4C4E-B2D1-9332570AF898}" type="presParOf" srcId="{7D35571C-4A15-4629-8BBA-B49476A4EE35}" destId="{9E299B61-9B8A-4787-A2DD-EFE0025940FD}" srcOrd="1" destOrd="0" presId="urn:microsoft.com/office/officeart/2005/8/layout/vList2"/>
    <dgm:cxn modelId="{34D29F42-EE86-4224-8AAB-1BFF713936EA}" type="presParOf" srcId="{7D35571C-4A15-4629-8BBA-B49476A4EE35}" destId="{5550477B-A181-4803-815E-9E9DC2880408}" srcOrd="2" destOrd="0" presId="urn:microsoft.com/office/officeart/2005/8/layout/vList2"/>
    <dgm:cxn modelId="{9BEA312C-DEAC-492B-8597-26FD5C37A9ED}" type="presParOf" srcId="{7D35571C-4A15-4629-8BBA-B49476A4EE35}" destId="{A5A2AFC2-6760-48DB-AAD3-1E08EEECF2CE}" srcOrd="3" destOrd="0" presId="urn:microsoft.com/office/officeart/2005/8/layout/vList2"/>
    <dgm:cxn modelId="{AF7A4E8F-4E2F-4414-8BB4-E43832D21B09}" type="presParOf" srcId="{7D35571C-4A15-4629-8BBA-B49476A4EE35}" destId="{327E97F2-C853-4CF8-AAE3-B9E5E8B4ADD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1AD0B8-5615-4526-B4AC-0174B0041448}">
      <dsp:nvSpPr>
        <dsp:cNvPr id="0" name=""/>
        <dsp:cNvSpPr/>
      </dsp:nvSpPr>
      <dsp:spPr>
        <a:xfrm rot="5400000">
          <a:off x="-85723" y="86260"/>
          <a:ext cx="571493" cy="400045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200559"/>
        <a:ext cx="400045" cy="171448"/>
      </dsp:txXfrm>
    </dsp:sp>
    <dsp:sp modelId="{D46B8D6E-3144-4381-8C4E-A159AB49D663}">
      <dsp:nvSpPr>
        <dsp:cNvPr id="0" name=""/>
        <dsp:cNvSpPr/>
      </dsp:nvSpPr>
      <dsp:spPr>
        <a:xfrm rot="5400000">
          <a:off x="4262759" y="-3862177"/>
          <a:ext cx="371470" cy="80968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Арктические пустыни</a:t>
          </a:r>
        </a:p>
      </dsp:txBody>
      <dsp:txXfrm rot="-5400000">
        <a:off x="400045" y="18671"/>
        <a:ext cx="8078764" cy="335202"/>
      </dsp:txXfrm>
    </dsp:sp>
    <dsp:sp modelId="{667BA91C-47E2-431D-8A15-BDD6742500D7}">
      <dsp:nvSpPr>
        <dsp:cNvPr id="0" name=""/>
        <dsp:cNvSpPr/>
      </dsp:nvSpPr>
      <dsp:spPr>
        <a:xfrm rot="5400000">
          <a:off x="-85723" y="598706"/>
          <a:ext cx="571493" cy="400045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713005"/>
        <a:ext cx="400045" cy="171448"/>
      </dsp:txXfrm>
    </dsp:sp>
    <dsp:sp modelId="{E69C176F-FFA9-4BC4-BC91-59EEEE6644CB}">
      <dsp:nvSpPr>
        <dsp:cNvPr id="0" name=""/>
        <dsp:cNvSpPr/>
      </dsp:nvSpPr>
      <dsp:spPr>
        <a:xfrm rot="5400000">
          <a:off x="4262759" y="-3349731"/>
          <a:ext cx="371470" cy="80968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Пустыня</a:t>
          </a:r>
        </a:p>
      </dsp:txBody>
      <dsp:txXfrm rot="-5400000">
        <a:off x="400045" y="531117"/>
        <a:ext cx="8078764" cy="335202"/>
      </dsp:txXfrm>
    </dsp:sp>
    <dsp:sp modelId="{E90FCFCB-7AF6-4149-9949-D80D58AC013B}">
      <dsp:nvSpPr>
        <dsp:cNvPr id="0" name=""/>
        <dsp:cNvSpPr/>
      </dsp:nvSpPr>
      <dsp:spPr>
        <a:xfrm rot="5400000">
          <a:off x="-85723" y="1111151"/>
          <a:ext cx="571493" cy="400045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1225450"/>
        <a:ext cx="400045" cy="171448"/>
      </dsp:txXfrm>
    </dsp:sp>
    <dsp:sp modelId="{8C8988AE-BD3B-499D-908D-9337A22DFEB1}">
      <dsp:nvSpPr>
        <dsp:cNvPr id="0" name=""/>
        <dsp:cNvSpPr/>
      </dsp:nvSpPr>
      <dsp:spPr>
        <a:xfrm rot="5400000">
          <a:off x="4262759" y="-2837286"/>
          <a:ext cx="371470" cy="80968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Тундра</a:t>
          </a:r>
        </a:p>
      </dsp:txBody>
      <dsp:txXfrm rot="-5400000">
        <a:off x="400045" y="1043562"/>
        <a:ext cx="8078764" cy="335202"/>
      </dsp:txXfrm>
    </dsp:sp>
    <dsp:sp modelId="{9936DF81-E505-4285-9DE7-67025B79520F}">
      <dsp:nvSpPr>
        <dsp:cNvPr id="0" name=""/>
        <dsp:cNvSpPr/>
      </dsp:nvSpPr>
      <dsp:spPr>
        <a:xfrm rot="5400000">
          <a:off x="-85723" y="1623597"/>
          <a:ext cx="571493" cy="400045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1737896"/>
        <a:ext cx="400045" cy="171448"/>
      </dsp:txXfrm>
    </dsp:sp>
    <dsp:sp modelId="{B54E215F-082D-4D47-8A28-4D3C632A1D03}">
      <dsp:nvSpPr>
        <dsp:cNvPr id="0" name=""/>
        <dsp:cNvSpPr/>
      </dsp:nvSpPr>
      <dsp:spPr>
        <a:xfrm rot="5400000">
          <a:off x="4262759" y="-2324840"/>
          <a:ext cx="371470" cy="80968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Субтропический лес</a:t>
          </a:r>
        </a:p>
      </dsp:txBody>
      <dsp:txXfrm rot="-5400000">
        <a:off x="400045" y="1556008"/>
        <a:ext cx="8078764" cy="335202"/>
      </dsp:txXfrm>
    </dsp:sp>
    <dsp:sp modelId="{B80AC151-6AD8-40EA-AB51-AF9964436AF2}">
      <dsp:nvSpPr>
        <dsp:cNvPr id="0" name=""/>
        <dsp:cNvSpPr/>
      </dsp:nvSpPr>
      <dsp:spPr>
        <a:xfrm rot="5400000">
          <a:off x="-85723" y="2136042"/>
          <a:ext cx="571493" cy="400045"/>
        </a:xfrm>
        <a:prstGeom prst="chevron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2250341"/>
        <a:ext cx="400045" cy="171448"/>
      </dsp:txXfrm>
    </dsp:sp>
    <dsp:sp modelId="{D316D719-8C40-4643-90E7-AC2D60990B88}">
      <dsp:nvSpPr>
        <dsp:cNvPr id="0" name=""/>
        <dsp:cNvSpPr/>
      </dsp:nvSpPr>
      <dsp:spPr>
        <a:xfrm rot="5400000">
          <a:off x="4262759" y="-1812395"/>
          <a:ext cx="371470" cy="80968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Тайга</a:t>
          </a:r>
        </a:p>
      </dsp:txBody>
      <dsp:txXfrm rot="-5400000">
        <a:off x="400045" y="2068453"/>
        <a:ext cx="8078764" cy="335202"/>
      </dsp:txXfrm>
    </dsp:sp>
    <dsp:sp modelId="{8B0167D2-8DDC-43DA-BC87-80D4F5BE8B79}">
      <dsp:nvSpPr>
        <dsp:cNvPr id="0" name=""/>
        <dsp:cNvSpPr/>
      </dsp:nvSpPr>
      <dsp:spPr>
        <a:xfrm rot="5400000">
          <a:off x="-85723" y="2648488"/>
          <a:ext cx="571493" cy="400045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2762787"/>
        <a:ext cx="400045" cy="171448"/>
      </dsp:txXfrm>
    </dsp:sp>
    <dsp:sp modelId="{B7537861-23D4-44A5-A24A-361A7473FBC8}">
      <dsp:nvSpPr>
        <dsp:cNvPr id="0" name=""/>
        <dsp:cNvSpPr/>
      </dsp:nvSpPr>
      <dsp:spPr>
        <a:xfrm rot="5400000">
          <a:off x="4262759" y="-1299949"/>
          <a:ext cx="371470" cy="80968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Саванны</a:t>
          </a:r>
        </a:p>
      </dsp:txBody>
      <dsp:txXfrm rot="-5400000">
        <a:off x="400045" y="2580899"/>
        <a:ext cx="8078764" cy="335202"/>
      </dsp:txXfrm>
    </dsp:sp>
    <dsp:sp modelId="{967BB073-8BFC-4CCB-BF69-E35A64810627}">
      <dsp:nvSpPr>
        <dsp:cNvPr id="0" name=""/>
        <dsp:cNvSpPr/>
      </dsp:nvSpPr>
      <dsp:spPr>
        <a:xfrm rot="5400000">
          <a:off x="-85723" y="3160933"/>
          <a:ext cx="571493" cy="400045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3275232"/>
        <a:ext cx="400045" cy="171448"/>
      </dsp:txXfrm>
    </dsp:sp>
    <dsp:sp modelId="{332817F0-77FA-41D5-B150-E3E6A70A99FB}">
      <dsp:nvSpPr>
        <dsp:cNvPr id="0" name=""/>
        <dsp:cNvSpPr/>
      </dsp:nvSpPr>
      <dsp:spPr>
        <a:xfrm rot="5400000">
          <a:off x="4262759" y="-787504"/>
          <a:ext cx="371470" cy="80968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Смешанный лес</a:t>
          </a:r>
        </a:p>
      </dsp:txBody>
      <dsp:txXfrm rot="-5400000">
        <a:off x="400045" y="3093344"/>
        <a:ext cx="8078764" cy="335202"/>
      </dsp:txXfrm>
    </dsp:sp>
    <dsp:sp modelId="{7CF410F0-CB83-4EA1-AF3F-AA5B7BFFD4E0}">
      <dsp:nvSpPr>
        <dsp:cNvPr id="0" name=""/>
        <dsp:cNvSpPr/>
      </dsp:nvSpPr>
      <dsp:spPr>
        <a:xfrm rot="5400000">
          <a:off x="-85723" y="3673379"/>
          <a:ext cx="571493" cy="400045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3787678"/>
        <a:ext cx="400045" cy="171448"/>
      </dsp:txXfrm>
    </dsp:sp>
    <dsp:sp modelId="{A5683FC5-9329-4E13-B585-77732F799FA7}">
      <dsp:nvSpPr>
        <dsp:cNvPr id="0" name=""/>
        <dsp:cNvSpPr/>
      </dsp:nvSpPr>
      <dsp:spPr>
        <a:xfrm rot="5400000">
          <a:off x="4262759" y="-275059"/>
          <a:ext cx="371470" cy="80968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Тропический сезонно влажный лес</a:t>
          </a:r>
        </a:p>
      </dsp:txBody>
      <dsp:txXfrm rot="-5400000">
        <a:off x="400045" y="3605789"/>
        <a:ext cx="8078764" cy="335202"/>
      </dsp:txXfrm>
    </dsp:sp>
    <dsp:sp modelId="{AB2B4D77-173F-4D0B-8AB9-7DFB63A0100D}">
      <dsp:nvSpPr>
        <dsp:cNvPr id="0" name=""/>
        <dsp:cNvSpPr/>
      </dsp:nvSpPr>
      <dsp:spPr>
        <a:xfrm rot="5400000">
          <a:off x="-85723" y="4185824"/>
          <a:ext cx="571493" cy="400045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4300123"/>
        <a:ext cx="400045" cy="171448"/>
      </dsp:txXfrm>
    </dsp:sp>
    <dsp:sp modelId="{06C3E99B-AE14-4B8B-915C-BAE1D26ED7C0}">
      <dsp:nvSpPr>
        <dsp:cNvPr id="0" name=""/>
        <dsp:cNvSpPr/>
      </dsp:nvSpPr>
      <dsp:spPr>
        <a:xfrm rot="5400000">
          <a:off x="4262759" y="237386"/>
          <a:ext cx="371470" cy="80968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Степи</a:t>
          </a:r>
        </a:p>
      </dsp:txBody>
      <dsp:txXfrm rot="-5400000">
        <a:off x="400045" y="4118234"/>
        <a:ext cx="8078764" cy="335202"/>
      </dsp:txXfrm>
    </dsp:sp>
    <dsp:sp modelId="{1CC9A6FC-68F1-4279-B6D4-5C389BF52D54}">
      <dsp:nvSpPr>
        <dsp:cNvPr id="0" name=""/>
        <dsp:cNvSpPr/>
      </dsp:nvSpPr>
      <dsp:spPr>
        <a:xfrm rot="5400000">
          <a:off x="-85723" y="4698269"/>
          <a:ext cx="571493" cy="400045"/>
        </a:xfrm>
        <a:prstGeom prst="chevron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4812568"/>
        <a:ext cx="400045" cy="171448"/>
      </dsp:txXfrm>
    </dsp:sp>
    <dsp:sp modelId="{7F043E53-AFF2-4EB1-AAF5-08075E5A6528}">
      <dsp:nvSpPr>
        <dsp:cNvPr id="0" name=""/>
        <dsp:cNvSpPr/>
      </dsp:nvSpPr>
      <dsp:spPr>
        <a:xfrm rot="5400000">
          <a:off x="4262759" y="749831"/>
          <a:ext cx="371470" cy="809689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Тропический постоянно влажный лес</a:t>
          </a:r>
        </a:p>
      </dsp:txBody>
      <dsp:txXfrm rot="-5400000">
        <a:off x="400045" y="4630679"/>
        <a:ext cx="8078764" cy="3352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660414-21B4-4AF4-A44C-AC88DDED527E}">
      <dsp:nvSpPr>
        <dsp:cNvPr id="0" name=""/>
        <dsp:cNvSpPr/>
      </dsp:nvSpPr>
      <dsp:spPr>
        <a:xfrm>
          <a:off x="0" y="475931"/>
          <a:ext cx="8229599" cy="142505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b="1" kern="1200" dirty="0">
              <a:latin typeface="Times New Roman" pitchFamily="18" charset="0"/>
              <a:cs typeface="Times New Roman" pitchFamily="18" charset="0"/>
            </a:rPr>
            <a:t>Климат</a:t>
          </a:r>
          <a:r>
            <a:rPr lang="ru-RU" sz="2100" kern="1200" dirty="0">
              <a:latin typeface="Times New Roman" pitchFamily="18" charset="0"/>
              <a:cs typeface="Times New Roman" pitchFamily="18" charset="0"/>
            </a:rPr>
            <a:t> в зоне лесостепи благоприятный. Здесь осадков выпадает больше, чем в других зонах. Лето умеренно жаркое, средняя температура июля +18 +20°С. Зима холодная. Средняя температура января - 17°-19°С.    В отдельные дни морозы доходят до -51 -53°С. </a:t>
          </a:r>
        </a:p>
      </dsp:txBody>
      <dsp:txXfrm>
        <a:off x="0" y="475931"/>
        <a:ext cx="8229599" cy="1425059"/>
      </dsp:txXfrm>
    </dsp:sp>
    <dsp:sp modelId="{25753ECE-5510-4447-8A9D-6D9926BA1D90}">
      <dsp:nvSpPr>
        <dsp:cNvPr id="0" name=""/>
        <dsp:cNvSpPr/>
      </dsp:nvSpPr>
      <dsp:spPr>
        <a:xfrm>
          <a:off x="0" y="1961471"/>
          <a:ext cx="8229599" cy="1002201"/>
        </a:xfrm>
        <a:prstGeom prst="round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50000"/>
                <a:satMod val="300000"/>
              </a:schemeClr>
            </a:gs>
            <a:gs pos="35000">
              <a:schemeClr val="accent5">
                <a:hueOff val="-4966938"/>
                <a:satOff val="19906"/>
                <a:lumOff val="4314"/>
                <a:alphaOff val="0"/>
                <a:tint val="37000"/>
                <a:satMod val="30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b="1" kern="1200" dirty="0">
              <a:latin typeface="Times New Roman" pitchFamily="18" charset="0"/>
              <a:cs typeface="Times New Roman" pitchFamily="18" charset="0"/>
            </a:rPr>
            <a:t>Растительность</a:t>
          </a:r>
          <a:r>
            <a:rPr lang="ru-RU" sz="2100" kern="1200" dirty="0">
              <a:latin typeface="Times New Roman" pitchFamily="18" charset="0"/>
              <a:cs typeface="Times New Roman" pitchFamily="18" charset="0"/>
            </a:rPr>
            <a:t>: береза, дуб, сосна, ольха, кустарники, злаки, полевые травы др.</a:t>
          </a:r>
        </a:p>
      </dsp:txBody>
      <dsp:txXfrm>
        <a:off x="0" y="1961471"/>
        <a:ext cx="8229599" cy="1002201"/>
      </dsp:txXfrm>
    </dsp:sp>
    <dsp:sp modelId="{0992CB66-E5D1-424A-B56B-F3A69D71C427}">
      <dsp:nvSpPr>
        <dsp:cNvPr id="0" name=""/>
        <dsp:cNvSpPr/>
      </dsp:nvSpPr>
      <dsp:spPr>
        <a:xfrm>
          <a:off x="0" y="3024152"/>
          <a:ext cx="8229599" cy="1425059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b="1" kern="1200" dirty="0">
              <a:latin typeface="Times New Roman" pitchFamily="18" charset="0"/>
              <a:cs typeface="Times New Roman" pitchFamily="18" charset="0"/>
            </a:rPr>
            <a:t>Животные</a:t>
          </a:r>
          <a:r>
            <a:rPr lang="ru-RU" sz="2100" kern="1200" dirty="0">
              <a:latin typeface="Times New Roman" pitchFamily="18" charset="0"/>
              <a:cs typeface="Times New Roman" pitchFamily="18" charset="0"/>
            </a:rPr>
            <a:t>: суслики, тушканчики, горностаи, зайцы, лисицы, волки. В сосновых борах водятся белки, лоси и сибирские косули. Также есть ящерицы, ужи и гадюки. Птицы: белые куропатки, грачи, сороки, дятлы, кукушки и другие.</a:t>
          </a:r>
        </a:p>
      </dsp:txBody>
      <dsp:txXfrm>
        <a:off x="0" y="3024152"/>
        <a:ext cx="8229599" cy="142505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D5CBDE-E161-4AE7-BC10-6D7E9A22739E}">
      <dsp:nvSpPr>
        <dsp:cNvPr id="0" name=""/>
        <dsp:cNvSpPr/>
      </dsp:nvSpPr>
      <dsp:spPr>
        <a:xfrm>
          <a:off x="0" y="67975"/>
          <a:ext cx="8445623" cy="167368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Степь – это бескрайняя равнина, покрытая травянистой растительностью. Лето в степи жаркое и сухое. Зима холодная и малоснежная. Средняя температура января -16° -18°С, июля – от +18°С до +23°С. Количество осадков уменьшается с севера на юг. Климатические условия </a:t>
          </a:r>
          <a:br>
            <a:rPr lang="ru-RU" sz="2000" kern="1200" dirty="0">
              <a:latin typeface="Times New Roman" pitchFamily="18" charset="0"/>
              <a:cs typeface="Times New Roman" pitchFamily="18" charset="0"/>
            </a:rPr>
          </a:b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позволяют заниматься земледелием, выращивать пшеницу.</a:t>
          </a:r>
        </a:p>
      </dsp:txBody>
      <dsp:txXfrm>
        <a:off x="0" y="67975"/>
        <a:ext cx="8445623" cy="1673684"/>
      </dsp:txXfrm>
    </dsp:sp>
    <dsp:sp modelId="{66521DE2-A897-484F-BB0D-24A8DE870089}">
      <dsp:nvSpPr>
        <dsp:cNvPr id="0" name=""/>
        <dsp:cNvSpPr/>
      </dsp:nvSpPr>
      <dsp:spPr>
        <a:xfrm>
          <a:off x="145138" y="1925980"/>
          <a:ext cx="6191571" cy="1503150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tint val="50000"/>
                <a:satMod val="300000"/>
              </a:schemeClr>
            </a:gs>
            <a:gs pos="35000">
              <a:schemeClr val="accent3">
                <a:hueOff val="5625132"/>
                <a:satOff val="-8440"/>
                <a:lumOff val="-1373"/>
                <a:alphaOff val="0"/>
                <a:tint val="37000"/>
                <a:satMod val="30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latin typeface="Times New Roman" pitchFamily="18" charset="0"/>
              <a:cs typeface="Times New Roman" pitchFamily="18" charset="0"/>
            </a:rPr>
            <a:t>Растительность: </a:t>
          </a: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Степная зона богата травянистой растительностью. В низинах и влажных местах вы встретите луговую растительность: пырей, мятлик, полынь. Растут лекарственные травы: бессмертник, зверобой, шиповник, валериана. </a:t>
          </a:r>
        </a:p>
      </dsp:txBody>
      <dsp:txXfrm>
        <a:off x="145138" y="1925980"/>
        <a:ext cx="6191571" cy="1503150"/>
      </dsp:txXfrm>
    </dsp:sp>
    <dsp:sp modelId="{A81381B0-B8E2-4EBD-8AC7-F1DCC111D6F4}">
      <dsp:nvSpPr>
        <dsp:cNvPr id="0" name=""/>
        <dsp:cNvSpPr/>
      </dsp:nvSpPr>
      <dsp:spPr>
        <a:xfrm>
          <a:off x="145138" y="3613450"/>
          <a:ext cx="6191571" cy="1503150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latin typeface="Times New Roman" pitchFamily="18" charset="0"/>
              <a:cs typeface="Times New Roman" pitchFamily="18" charset="0"/>
            </a:rPr>
            <a:t>Животные: </a:t>
          </a: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Среди животных преобладают грызуны (суслики, тушканчики), хищные (волк, лисица, ласка), зайцы, хищные птицы (орёл, ястреб), пресмыкающиеся (гадюки, полозы), жуки. В степи обитают сайгаки.</a:t>
          </a:r>
        </a:p>
      </dsp:txBody>
      <dsp:txXfrm>
        <a:off x="145138" y="3613450"/>
        <a:ext cx="6191571" cy="150315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8D4760-9723-42D9-8412-5D691455C82B}">
      <dsp:nvSpPr>
        <dsp:cNvPr id="0" name=""/>
        <dsp:cNvSpPr/>
      </dsp:nvSpPr>
      <dsp:spPr>
        <a:xfrm>
          <a:off x="10328" y="0"/>
          <a:ext cx="4176439" cy="1288808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b="1" kern="1200" dirty="0">
              <a:latin typeface="Times New Roman" pitchFamily="18" charset="0"/>
              <a:cs typeface="Times New Roman" pitchFamily="18" charset="0"/>
            </a:rPr>
            <a:t>Животные</a:t>
          </a: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: такие же, как в пустыне и степи</a:t>
          </a:r>
        </a:p>
      </dsp:txBody>
      <dsp:txXfrm>
        <a:off x="10328" y="0"/>
        <a:ext cx="4176439" cy="1288808"/>
      </dsp:txXfrm>
    </dsp:sp>
    <dsp:sp modelId="{7B9310AF-9DA3-4BB1-A7F5-8801A6B43CDE}">
      <dsp:nvSpPr>
        <dsp:cNvPr id="0" name=""/>
        <dsp:cNvSpPr/>
      </dsp:nvSpPr>
      <dsp:spPr>
        <a:xfrm>
          <a:off x="10328" y="1278993"/>
          <a:ext cx="4176439" cy="1288808"/>
        </a:xfrm>
        <a:prstGeom prst="roundRect">
          <a:avLst/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tint val="50000"/>
                <a:satMod val="300000"/>
              </a:schemeClr>
            </a:gs>
            <a:gs pos="35000">
              <a:schemeClr val="accent4">
                <a:hueOff val="-2232385"/>
                <a:satOff val="13449"/>
                <a:lumOff val="1078"/>
                <a:alphaOff val="0"/>
                <a:tint val="37000"/>
                <a:satMod val="30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b="1" kern="1200" dirty="0">
              <a:latin typeface="Times New Roman" pitchFamily="18" charset="0"/>
              <a:cs typeface="Times New Roman" pitchFamily="18" charset="0"/>
            </a:rPr>
            <a:t>Растительный покров</a:t>
          </a: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, в основном, типчак, полынь и др.</a:t>
          </a:r>
        </a:p>
      </dsp:txBody>
      <dsp:txXfrm>
        <a:off x="10328" y="1278993"/>
        <a:ext cx="4176439" cy="1288808"/>
      </dsp:txXfrm>
    </dsp:sp>
    <dsp:sp modelId="{178CCE62-182A-465B-848B-997F1DFD3BD6}">
      <dsp:nvSpPr>
        <dsp:cNvPr id="0" name=""/>
        <dsp:cNvSpPr/>
      </dsp:nvSpPr>
      <dsp:spPr>
        <a:xfrm>
          <a:off x="0" y="2797405"/>
          <a:ext cx="8229599" cy="2112437"/>
        </a:xfrm>
        <a:prstGeom prst="round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tint val="50000"/>
                <a:satMod val="300000"/>
              </a:schemeClr>
            </a:gs>
            <a:gs pos="35000">
              <a:schemeClr val="accent4">
                <a:hueOff val="-4464770"/>
                <a:satOff val="26899"/>
                <a:lumOff val="2156"/>
                <a:alphaOff val="0"/>
                <a:tint val="37000"/>
                <a:satMod val="30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b="1" kern="1200" dirty="0">
              <a:latin typeface="Times New Roman" pitchFamily="18" charset="0"/>
              <a:cs typeface="Times New Roman" pitchFamily="18" charset="0"/>
            </a:rPr>
            <a:t>Климат</a:t>
          </a: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 полупустынь сухой. Осадков выпадает мало Летом очень жарко. Средняя температура июля +22 +24°С, иногда она доходит до 40°С жары. Зима холодная. Средняя температура января -15 -17°С, самая низкая температура -50°С.</a:t>
          </a:r>
        </a:p>
      </dsp:txBody>
      <dsp:txXfrm>
        <a:off x="0" y="2797405"/>
        <a:ext cx="8229599" cy="211243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486AA6-A477-4195-BDBE-E550FE03F6B2}">
      <dsp:nvSpPr>
        <dsp:cNvPr id="0" name=""/>
        <dsp:cNvSpPr/>
      </dsp:nvSpPr>
      <dsp:spPr>
        <a:xfrm>
          <a:off x="10315" y="39340"/>
          <a:ext cx="4474809" cy="154732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Климат пустынь очень сухой. Осадки выпадают только весной. </a:t>
          </a:r>
        </a:p>
      </dsp:txBody>
      <dsp:txXfrm>
        <a:off x="10315" y="39340"/>
        <a:ext cx="4474809" cy="1547324"/>
      </dsp:txXfrm>
    </dsp:sp>
    <dsp:sp modelId="{5550477B-A181-4803-815E-9E9DC2880408}">
      <dsp:nvSpPr>
        <dsp:cNvPr id="0" name=""/>
        <dsp:cNvSpPr/>
      </dsp:nvSpPr>
      <dsp:spPr>
        <a:xfrm>
          <a:off x="0" y="1652905"/>
          <a:ext cx="8219256" cy="1547324"/>
        </a:xfrm>
        <a:prstGeom prst="roundRect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50000"/>
                <a:satMod val="300000"/>
              </a:schemeClr>
            </a:gs>
            <a:gs pos="35000">
              <a:schemeClr val="accent2">
                <a:hueOff val="2340759"/>
                <a:satOff val="-2919"/>
                <a:lumOff val="686"/>
                <a:alphaOff val="0"/>
                <a:tint val="37000"/>
                <a:satMod val="30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Зима холодная. Морозы доходят до -40°С. Лето очень жаркое, душное. Средняя температура июля +28 +30°С. Летом поверхность песка нагревается до +70°С, поэтому влага быстро испаряется. </a:t>
          </a:r>
        </a:p>
      </dsp:txBody>
      <dsp:txXfrm>
        <a:off x="0" y="1652905"/>
        <a:ext cx="8219256" cy="1547324"/>
      </dsp:txXfrm>
    </dsp:sp>
    <dsp:sp modelId="{327E97F2-C853-4CF8-AAE3-B9E5E8B4ADD1}">
      <dsp:nvSpPr>
        <dsp:cNvPr id="0" name=""/>
        <dsp:cNvSpPr/>
      </dsp:nvSpPr>
      <dsp:spPr>
        <a:xfrm>
          <a:off x="2448269" y="3266470"/>
          <a:ext cx="5770986" cy="1547324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В пустыне можно встретить небольшие рощицы саксаула, который растет в виде кустарников или невысоких деревьев.</a:t>
          </a:r>
        </a:p>
      </dsp:txBody>
      <dsp:txXfrm>
        <a:off x="2448269" y="3266470"/>
        <a:ext cx="5770986" cy="15473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99AE-E996-4393-ADF6-16E0D19B273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054B-F0DF-4795-9255-4FDC98081EE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99AE-E996-4393-ADF6-16E0D19B273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054B-F0DF-4795-9255-4FDC98081EE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99AE-E996-4393-ADF6-16E0D19B273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054B-F0DF-4795-9255-4FDC98081EE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99AE-E996-4393-ADF6-16E0D19B273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054B-F0DF-4795-9255-4FDC98081EE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99AE-E996-4393-ADF6-16E0D19B273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054B-F0DF-4795-9255-4FDC98081EE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99AE-E996-4393-ADF6-16E0D19B273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054B-F0DF-4795-9255-4FDC98081EE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99AE-E996-4393-ADF6-16E0D19B273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054B-F0DF-4795-9255-4FDC98081EE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99AE-E996-4393-ADF6-16E0D19B273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054B-F0DF-4795-9255-4FDC98081EE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99AE-E996-4393-ADF6-16E0D19B273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054B-F0DF-4795-9255-4FDC98081EE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99AE-E996-4393-ADF6-16E0D19B273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054B-F0DF-4795-9255-4FDC98081EE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999AE-E996-4393-ADF6-16E0D19B273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054B-F0DF-4795-9255-4FDC98081EEA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0999AE-E996-4393-ADF6-16E0D19B273D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2A054B-F0DF-4795-9255-4FDC98081EEA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682335" y="4073495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5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hyperlink" Target="http://geoo.ucoz.kz/load/31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7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diagramLayout" Target="../diagrams/layout5.xml"/><Relationship Id="rId7" Type="http://schemas.openxmlformats.org/officeDocument/2006/relationships/image" Target="../media/image8.jpe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Relationship Id="rId9" Type="http://schemas.openxmlformats.org/officeDocument/2006/relationships/hyperlink" Target="https://www.google.kz/url?sa=i&amp;rct=j&amp;q=&amp;esrc=s&amp;source=images&amp;cd=&amp;ved=0ahUKEwi829OVmZXLAhWmYpoKHQCJCHEQjB0IBg&amp;url=http://www.unikaz.asia/ru/content/klady-pustyni-sary-esik-atyrau&amp;bvm=bv.115339255,d.bGg&amp;psig=AFQjCNHKHFuMOU505I4cUZTV6eADL5YKsw&amp;ust=1456568098727404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83568" y="1916832"/>
            <a:ext cx="7772400" cy="23762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ru-RU" sz="480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9</a:t>
            </a:r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. ПРИРОДНЫЕ ЗОНЫ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179512" y="332656"/>
            <a:ext cx="8640960" cy="6480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baseline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Демонстрационный</a:t>
            </a: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материал к учебно-методическому пособию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для начальных классов средней школы “Экология окружающий среды”</a:t>
            </a:r>
            <a:endParaRPr kumimoji="0" lang="ru-RU" b="0" i="0" u="none" strike="noStrike" kern="1200" cap="none" spc="0" normalizeH="0" baseline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5"/>
            <a:ext cx="8147248" cy="1728191"/>
          </a:xfrm>
          <a:prstGeom prst="verticalScroll">
            <a:avLst>
              <a:gd name="adj" fmla="val 25000"/>
            </a:avLst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2500" b="1" dirty="0">
                <a:latin typeface="Times New Roman" pitchFamily="18" charset="0"/>
                <a:cs typeface="Times New Roman" pitchFamily="18" charset="0"/>
              </a:rPr>
              <a:t>Природные зоны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 – местности на Земле с похожим климатом, почвой, растениями и животными. Природные зоны меняются </a:t>
            </a:r>
            <a:r>
              <a:rPr lang="kk-KZ" sz="2500" dirty="0">
                <a:latin typeface="Times New Roman" pitchFamily="18" charset="0"/>
                <a:cs typeface="Times New Roman" pitchFamily="18" charset="0"/>
              </a:rPr>
              <a:t>от экватора к полюсам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b="16255"/>
          <a:stretch>
            <a:fillRect/>
          </a:stretch>
        </p:blipFill>
        <p:spPr bwMode="auto">
          <a:xfrm>
            <a:off x="179512" y="2492896"/>
            <a:ext cx="8787854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Земле существует десять основных природных зон</a:t>
            </a:r>
          </a:p>
        </p:txBody>
      </p:sp>
      <p:graphicFrame>
        <p:nvGraphicFramePr>
          <p:cNvPr id="6" name="Схема 5"/>
          <p:cNvGraphicFramePr/>
          <p:nvPr/>
        </p:nvGraphicFramePr>
        <p:xfrm>
          <a:off x="395536" y="1340768"/>
          <a:ext cx="8496944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 l="4959" r="7428" b="15527"/>
          <a:stretch>
            <a:fillRect/>
          </a:stretch>
        </p:blipFill>
        <p:spPr bwMode="auto">
          <a:xfrm>
            <a:off x="251520" y="4509120"/>
            <a:ext cx="3816424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Скругленная прямоугольная выноска 5"/>
          <p:cNvSpPr/>
          <p:nvPr/>
        </p:nvSpPr>
        <p:spPr>
          <a:xfrm>
            <a:off x="3347864" y="2204864"/>
            <a:ext cx="5040560" cy="2736304"/>
          </a:xfrm>
          <a:prstGeom prst="wedgeRoundRectCallout">
            <a:avLst>
              <a:gd name="adj1" fmla="val -63607"/>
              <a:gd name="adj2" fmla="val 52299"/>
              <a:gd name="adj3" fmla="val 16667"/>
            </a:avLst>
          </a:prstGeom>
          <a:ln w="952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1512168"/>
          </a:xfrm>
          <a:prstGeom prst="foldedCorner">
            <a:avLst>
              <a:gd name="adj" fmla="val 30670"/>
            </a:avLst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 Казахстане встречаются четыре природные зоны, которые сменяют друг друга с севера на юг: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лесостепь, степь, полупустыня и пустыня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 cstate="print"/>
          <a:srcRect r="11330" b="17073"/>
          <a:stretch>
            <a:fillRect/>
          </a:stretch>
        </p:blipFill>
        <p:spPr bwMode="auto">
          <a:xfrm>
            <a:off x="3707904" y="2348880"/>
            <a:ext cx="4320480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80000"/>
              </a:lnSpc>
            </a:pPr>
            <a:r>
              <a:rPr lang="ru-RU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Лесостепная зона </a:t>
            </a:r>
            <a:br>
              <a:rPr lang="ru-RU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3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занимает самую крайнюю северную часть республики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925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ru-RU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Степь </a:t>
            </a:r>
            <a:br>
              <a:rPr lang="ru-RU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3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Казахстане занимает большую территорию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9512" y="1340768"/>
          <a:ext cx="8445624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6" name="Группа 5"/>
          <p:cNvGrpSpPr/>
          <p:nvPr/>
        </p:nvGrpSpPr>
        <p:grpSpPr>
          <a:xfrm>
            <a:off x="6485527" y="3212976"/>
            <a:ext cx="2362023" cy="1656184"/>
            <a:chOff x="6485527" y="3212976"/>
            <a:chExt cx="2362023" cy="1656184"/>
          </a:xfrm>
        </p:grpSpPr>
        <p:pic>
          <p:nvPicPr>
            <p:cNvPr id="18433" name="Picture 1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485527" y="3212976"/>
              <a:ext cx="2362023" cy="165618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5" name="TextBox 4"/>
            <p:cNvSpPr txBox="1"/>
            <p:nvPr/>
          </p:nvSpPr>
          <p:spPr>
            <a:xfrm>
              <a:off x="6516216" y="4581708"/>
              <a:ext cx="129614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weandworld.com</a:t>
              </a:r>
              <a:endParaRPr lang="ru-RU" sz="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6540092" y="4869160"/>
            <a:ext cx="2301199" cy="1728192"/>
            <a:chOff x="6540092" y="4869160"/>
            <a:chExt cx="2301199" cy="1728192"/>
          </a:xfrm>
        </p:grpSpPr>
        <p:pic>
          <p:nvPicPr>
            <p:cNvPr id="18435" name="Picture 3" descr="http://geoo.ucoz.kz/_ld/0/44872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6540092" y="4869160"/>
              <a:ext cx="2301199" cy="172819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8" name="TextBox 7"/>
            <p:cNvSpPr txBox="1"/>
            <p:nvPr/>
          </p:nvSpPr>
          <p:spPr>
            <a:xfrm>
              <a:off x="6588224" y="6309320"/>
              <a:ext cx="108012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  <a:hlinkClick r:id="rId9"/>
                </a:rPr>
                <a:t>geoo.ucoz.kz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ru-RU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Полупустыни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sz="33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Казахстана – переходная зона между степями и пустынями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997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7" name="Группа 6"/>
          <p:cNvGrpSpPr/>
          <p:nvPr/>
        </p:nvGrpSpPr>
        <p:grpSpPr>
          <a:xfrm>
            <a:off x="4788024" y="1772815"/>
            <a:ext cx="3672408" cy="2444775"/>
            <a:chOff x="4788024" y="1772815"/>
            <a:chExt cx="3672408" cy="2444775"/>
          </a:xfrm>
        </p:grpSpPr>
        <p:pic>
          <p:nvPicPr>
            <p:cNvPr id="16388" name="Picture 4" descr="Андасайский заказник. Глинистая полупустыня. Июль 2006 г. Автор: Sergey Sklyarenko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788024" y="1772815"/>
              <a:ext cx="3672408" cy="244477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6" name="TextBox 5"/>
            <p:cNvSpPr txBox="1"/>
            <p:nvPr/>
          </p:nvSpPr>
          <p:spPr>
            <a:xfrm>
              <a:off x="4932040" y="3933636"/>
              <a:ext cx="1728192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solidFill>
                    <a:schemeClr val="bg1"/>
                  </a:solidFill>
                </a:rPr>
                <a:t>Фото: </a:t>
              </a:r>
              <a:r>
                <a:rPr lang="en-GB" sz="800" dirty="0">
                  <a:solidFill>
                    <a:schemeClr val="bg1"/>
                  </a:solidFill>
                </a:rPr>
                <a:t>acbk.kz</a:t>
              </a:r>
              <a:endParaRPr lang="ru-RU" sz="800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Пустыни </a:t>
            </a:r>
            <a:r>
              <a:rPr lang="ru-RU" sz="3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занимают почти половину всей территории Казахстана, широко распространены песчаные и глинистые пустыни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19256" cy="4853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7" name="Группа 6"/>
          <p:cNvGrpSpPr/>
          <p:nvPr/>
        </p:nvGrpSpPr>
        <p:grpSpPr>
          <a:xfrm>
            <a:off x="5292080" y="1556792"/>
            <a:ext cx="2952328" cy="1656184"/>
            <a:chOff x="5292080" y="1556792"/>
            <a:chExt cx="2952328" cy="1656184"/>
          </a:xfrm>
        </p:grpSpPr>
        <p:pic>
          <p:nvPicPr>
            <p:cNvPr id="15362" name="Picture 2" descr="Пустыня Сарыесик Атырау. Очередной пост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5292080" y="1556792"/>
              <a:ext cx="2952328" cy="165618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6" name="TextBox 5"/>
            <p:cNvSpPr txBox="1"/>
            <p:nvPr/>
          </p:nvSpPr>
          <p:spPr>
            <a:xfrm>
              <a:off x="5364088" y="2997532"/>
              <a:ext cx="180020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horde.me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467544" y="4797152"/>
            <a:ext cx="2376264" cy="1583596"/>
            <a:chOff x="467544" y="4797152"/>
            <a:chExt cx="2376264" cy="1583596"/>
          </a:xfrm>
        </p:grpSpPr>
        <p:pic>
          <p:nvPicPr>
            <p:cNvPr id="15364" name="Picture 4" descr="http://www.uniquekazakhstan.info/sites/default/files/public/upload/content-photo/Andrey_Mikhailov/pustynya_sary_esik/foto_andreya_mihaylova_sary-esik_0000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67544" y="4797152"/>
              <a:ext cx="2376264" cy="157889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9" name="TextBox 8"/>
            <p:cNvSpPr txBox="1"/>
            <p:nvPr/>
          </p:nvSpPr>
          <p:spPr>
            <a:xfrm>
              <a:off x="539552" y="6165304"/>
              <a:ext cx="129614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  <a:hlinkClick r:id="rId9"/>
                </a:rPr>
                <a:t>unikaz.asia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Таблица. </a:t>
            </a:r>
            <a:br>
              <a:rPr lang="ru-RU" sz="3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Особенности природных зон Казахстана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23527" y="1412771"/>
          <a:ext cx="8568953" cy="4824540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14965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59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77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69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535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21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309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7325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80409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 pitchFamily="18" charset="0"/>
                          <a:cs typeface="Times New Roman" pitchFamily="18" charset="0"/>
                        </a:rPr>
                        <a:t>Природная зоны</a:t>
                      </a:r>
                      <a:endParaRPr lang="ru-RU" sz="1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 pitchFamily="18" charset="0"/>
                          <a:cs typeface="Times New Roman" pitchFamily="18" charset="0"/>
                        </a:rPr>
                        <a:t>Климат</a:t>
                      </a:r>
                      <a:endParaRPr lang="ru-RU" sz="1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 pitchFamily="18" charset="0"/>
                          <a:cs typeface="Times New Roman" pitchFamily="18" charset="0"/>
                        </a:rPr>
                        <a:t>Осадки</a:t>
                      </a:r>
                      <a:endParaRPr lang="ru-RU" sz="1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 pitchFamily="18" charset="0"/>
                          <a:cs typeface="Times New Roman" pitchFamily="18" charset="0"/>
                        </a:rPr>
                        <a:t>Температура</a:t>
                      </a:r>
                      <a:endParaRPr lang="ru-RU" sz="1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 pitchFamily="18" charset="0"/>
                          <a:cs typeface="Times New Roman" pitchFamily="18" charset="0"/>
                        </a:rPr>
                        <a:t>Раститель-ность</a:t>
                      </a:r>
                      <a:endParaRPr lang="ru-RU" sz="1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 pitchFamily="18" charset="0"/>
                          <a:cs typeface="Times New Roman" pitchFamily="18" charset="0"/>
                        </a:rPr>
                        <a:t>Животный мир</a:t>
                      </a:r>
                      <a:endParaRPr lang="ru-RU" sz="1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 pitchFamily="18" charset="0"/>
                          <a:cs typeface="Times New Roman" pitchFamily="18" charset="0"/>
                        </a:rPr>
                        <a:t>Почва</a:t>
                      </a:r>
                      <a:endParaRPr lang="ru-RU" sz="1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409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 pitchFamily="18" charset="0"/>
                          <a:cs typeface="Times New Roman" pitchFamily="18" charset="0"/>
                        </a:rPr>
                        <a:t>Летняя</a:t>
                      </a:r>
                      <a:endParaRPr lang="ru-RU" sz="1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Times New Roman" pitchFamily="18" charset="0"/>
                          <a:cs typeface="Times New Roman" pitchFamily="18" charset="0"/>
                        </a:rPr>
                        <a:t>Зимняя</a:t>
                      </a:r>
                      <a:endParaRPr lang="ru-RU" sz="18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409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Лесостепь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409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Степь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409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Полупустыня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409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 pitchFamily="18" charset="0"/>
                          <a:cs typeface="Times New Roman" pitchFamily="18" charset="0"/>
                        </a:rPr>
                        <a:t>Пустыня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607" marR="65607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Прочитайте описание и впишите названия животных и растений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67544" y="1556792"/>
          <a:ext cx="8208911" cy="4556377"/>
        </p:xfrm>
        <a:graphic>
          <a:graphicData uri="http://schemas.openxmlformats.org/drawingml/2006/table">
            <a:tbl>
              <a:tblPr/>
              <a:tblGrid>
                <a:gridCol w="27360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60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6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243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20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u="sng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________________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колосится на широких просторах Казахстана. Она наш хлеб.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1" u="sng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_________________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крупное травоядное животное. Живёт в стадах, передвигается на большие расстояния.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u="sng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_________________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роют норы, состоящие из длинных ходов и камер. Зимой зверьки погружаются в спячку.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8675" name="Picture 3" descr="Новый рисунок (45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844824"/>
            <a:ext cx="1362075" cy="2162175"/>
          </a:xfrm>
          <a:prstGeom prst="rect">
            <a:avLst/>
          </a:prstGeom>
          <a:noFill/>
        </p:spPr>
      </p:pic>
      <p:pic>
        <p:nvPicPr>
          <p:cNvPr id="28674" name="Picture 2" descr="Новый рисунок (46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1772816"/>
            <a:ext cx="1466850" cy="2152650"/>
          </a:xfrm>
          <a:prstGeom prst="rect">
            <a:avLst/>
          </a:prstGeom>
          <a:noFill/>
        </p:spPr>
      </p:pic>
      <p:pic>
        <p:nvPicPr>
          <p:cNvPr id="28673" name="Picture 1" descr="Новый рисунок (47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1844824"/>
            <a:ext cx="1428750" cy="21621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Мангистауская область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124745"/>
            <a:ext cx="8229600" cy="2304255"/>
          </a:xfrm>
          <a:prstGeom prst="flowChartDocumen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Мангистауская область находится в зоне пустыни. Основная растительность – полынь и злаки. Это дает возможность развитию животноводства – разведению овец, лошадей и верблюдов.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 descr="http://www.mangystau-muzey.kz/uploads/images/img_mangyshlak_9__96181a8f8225ec943d64e2befbe2654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751055"/>
            <a:ext cx="3960440" cy="2630273"/>
          </a:xfrm>
          <a:prstGeom prst="rect">
            <a:avLst/>
          </a:prstGeom>
          <a:noFill/>
        </p:spPr>
      </p:pic>
      <p:pic>
        <p:nvPicPr>
          <p:cNvPr id="23556" name="Picture 4" descr="http://www.mangystau-muzey.kz/uploads/images/img_mangyshlak_4__2339e9426470394bc5aad788e16ab3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774146"/>
            <a:ext cx="3925670" cy="260718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932040" y="6525344"/>
            <a:ext cx="41044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Фото: </a:t>
            </a:r>
            <a:r>
              <a:rPr lang="en-GB" sz="800" dirty="0">
                <a:latin typeface="Times New Roman" pitchFamily="18" charset="0"/>
                <a:cs typeface="Times New Roman" pitchFamily="18" charset="0"/>
              </a:rPr>
              <a:t>http://www.mangystau-muzey.kz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Прочтите заметку о климате Мангистауской области и вставьте пропущенные слова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prstGeom prst="frame">
            <a:avLst>
              <a:gd name="adj1" fmla="val 6545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342900" algn="just">
              <a:lnSpc>
                <a:spcPct val="90000"/>
              </a:lnSpc>
              <a:buNone/>
            </a:pP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В Мангистауской области засушливое, очень жаркое _______________ (40 - 50 С° тепла) и не сильно холодная _________­­­­­­_____. Осадков (дождей, ____________) выпадает очень мало за год около 100 - 120 мм. Снежный покров неустойчив, да и выпадает _______ не каждую зиму. Зато постоянно дуют сильные _______________, часто свирепствуют пыльные ____________.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6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196752"/>
            <a:ext cx="7787208" cy="3312368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задание:</a:t>
            </a:r>
            <a:br>
              <a:rPr lang="ru-RU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br>
              <a:rPr lang="ru-RU" sz="37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7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Нарисуйте природу родного края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</TotalTime>
  <Words>729</Words>
  <Application>Microsoft Office PowerPoint</Application>
  <PresentationFormat>Экран (4:3)</PresentationFormat>
  <Paragraphs>66</Paragraphs>
  <Slides>13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Kunstler Script</vt:lpstr>
      <vt:lpstr>Times New Roman</vt:lpstr>
      <vt:lpstr>Тема Office</vt:lpstr>
      <vt:lpstr>CorelDRAW</vt:lpstr>
      <vt:lpstr>Презентация PowerPoint</vt:lpstr>
      <vt:lpstr>Презентация PowerPoint</vt:lpstr>
      <vt:lpstr>На Земле существует десять основных природных зон</vt:lpstr>
      <vt:lpstr>Презентация PowerPoint</vt:lpstr>
      <vt:lpstr>Лесостепная зона  занимает самую крайнюю северную часть республики</vt:lpstr>
      <vt:lpstr>Степь  в Казахстане занимает большую территорию </vt:lpstr>
      <vt:lpstr>Полупустыни  Казахстана – переходная зона между степями и пустынями</vt:lpstr>
      <vt:lpstr>Пустыни занимают почти половину всей территории Казахстана, широко распространены песчаные и глинистые пустыни</vt:lpstr>
      <vt:lpstr>Таблица.  Особенности природных зон Казахстана</vt:lpstr>
      <vt:lpstr>Прочитайте описание и впишите названия животных и растений</vt:lpstr>
      <vt:lpstr>Мангистауская область </vt:lpstr>
      <vt:lpstr>Прочтите заметку о климате Мангистауской области и вставьте пропущенные слова</vt:lpstr>
      <vt:lpstr>Домашнее задание:   Нарисуйте природу родного края 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Асема</dc:creator>
  <cp:lastModifiedBy>Пользователь</cp:lastModifiedBy>
  <cp:revision>45</cp:revision>
  <dcterms:created xsi:type="dcterms:W3CDTF">2016-02-17T09:00:30Z</dcterms:created>
  <dcterms:modified xsi:type="dcterms:W3CDTF">2020-11-04T05:07:33Z</dcterms:modified>
</cp:coreProperties>
</file>