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0-7256-4729-91A9-AA30B230113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ru-RU" dirty="0">
                        <a:latin typeface="Times New Roman" pitchFamily="18" charset="0"/>
                        <a:cs typeface="Times New Roman" pitchFamily="18" charset="0"/>
                      </a:rPr>
                      <a:t>у</a:t>
                    </a:r>
                    <a:r>
                      <a:rPr lang="ru-RU" dirty="0"/>
                      <a:t>глекислый газ и др.
1%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256-4729-91A9-AA30B23011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Лист1!$B$3:$B$5</c:f>
              <c:strCache>
                <c:ptCount val="3"/>
                <c:pt idx="0">
                  <c:v>азот </c:v>
                </c:pt>
                <c:pt idx="1">
                  <c:v>кислород </c:v>
                </c:pt>
                <c:pt idx="2">
                  <c:v>углекислый газ</c:v>
                </c:pt>
              </c:strCache>
            </c:strRef>
          </c:cat>
          <c:val>
            <c:numRef>
              <c:f>Лист1!$C$3:$C$5</c:f>
              <c:numCache>
                <c:formatCode>General</c:formatCode>
                <c:ptCount val="3"/>
                <c:pt idx="0">
                  <c:v>78</c:v>
                </c:pt>
                <c:pt idx="1">
                  <c:v>21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56-4729-91A9-AA30B230113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58437E-5E64-47A5-8748-6C693ECF82A7}" type="doc">
      <dgm:prSet loTypeId="urn:microsoft.com/office/officeart/2005/8/layout/cycle6" loCatId="cycle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EE0E276-DD89-4B15-AA16-677028D1AAA3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часть неживой природы  </a:t>
          </a:r>
        </a:p>
      </dgm:t>
    </dgm:pt>
    <dgm:pt modelId="{79032D24-BE34-4A91-8DE3-0D874BC0D2AE}" type="parTrans" cxnId="{43DC8D7A-F855-4092-AB95-10145F82333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F6B78D91-F18D-4175-B21A-E24485FB4696}" type="sibTrans" cxnId="{43DC8D7A-F855-4092-AB95-10145F823331}">
      <dgm:prSet/>
      <dgm:spPr/>
      <dgm:t>
        <a:bodyPr/>
        <a:lstStyle/>
        <a:p>
          <a:endParaRPr lang="ru-RU" sz="2400" dirty="0">
            <a:solidFill>
              <a:schemeClr val="tx1"/>
            </a:solidFill>
          </a:endParaRPr>
        </a:p>
      </dgm:t>
    </dgm:pt>
    <dgm:pt modelId="{5379DDCB-FA7F-4D5D-B2E5-EFCD1497E1C0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то, чем мы дышим</a:t>
          </a:r>
        </a:p>
      </dgm:t>
    </dgm:pt>
    <dgm:pt modelId="{C68369AC-11FC-45B9-B361-BD2DD754E4FB}" type="parTrans" cxnId="{F269A647-E911-47A5-8D63-D50FB82174FE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A3F86CD8-CBCA-404A-9691-33150486C175}" type="sibTrans" cxnId="{F269A647-E911-47A5-8D63-D50FB82174FE}">
      <dgm:prSet/>
      <dgm:spPr/>
      <dgm:t>
        <a:bodyPr/>
        <a:lstStyle/>
        <a:p>
          <a:endParaRPr lang="ru-RU" sz="2400" dirty="0">
            <a:solidFill>
              <a:schemeClr val="tx1"/>
            </a:solidFill>
          </a:endParaRPr>
        </a:p>
      </dgm:t>
    </dgm:pt>
    <dgm:pt modelId="{D0D363C1-8D0B-4405-B6EF-7D2BBF2D87D5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Слово “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воздух</a:t>
          </a:r>
          <a:r>
            <a:rPr lang="ru-RU" sz="2400" dirty="0">
              <a:latin typeface="Times New Roman" pitchFamily="18" charset="0"/>
              <a:cs typeface="Times New Roman" pitchFamily="18" charset="0"/>
            </a:rPr>
            <a:t>” происходит от слов “вздохнуть”, “вдыхать”.</a:t>
          </a:r>
        </a:p>
      </dgm:t>
    </dgm:pt>
    <dgm:pt modelId="{D07A1F4D-7947-49EF-88A0-D470816C4FD4}" type="parTrans" cxnId="{9C421E4E-192F-4CE9-B60D-B691D9464D6C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1BD02CE5-D31C-46BE-B27B-B876F40705EB}" type="sibTrans" cxnId="{9C421E4E-192F-4CE9-B60D-B691D9464D6C}">
      <dgm:prSet/>
      <dgm:spPr/>
      <dgm:t>
        <a:bodyPr/>
        <a:lstStyle/>
        <a:p>
          <a:endParaRPr lang="ru-RU" sz="2400" dirty="0">
            <a:solidFill>
              <a:schemeClr val="tx1"/>
            </a:solidFill>
          </a:endParaRPr>
        </a:p>
      </dgm:t>
    </dgm:pt>
    <dgm:pt modelId="{F9F94E6B-730A-4E65-8019-23AAC7519EBA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газообразное тело, состоящее из  нескольких  веществ: азота, кислорода и углекислого газа</a:t>
          </a:r>
        </a:p>
      </dgm:t>
    </dgm:pt>
    <dgm:pt modelId="{948ACBCE-A968-46CF-BA5A-6CFAE75A1C76}" type="parTrans" cxnId="{C0867E90-48F9-4E93-A43B-F9A8943FDE58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3016645C-7629-4BA0-B367-206A954B0FF8}" type="sibTrans" cxnId="{C0867E90-48F9-4E93-A43B-F9A8943FDE58}">
      <dgm:prSet/>
      <dgm:spPr/>
      <dgm:t>
        <a:bodyPr/>
        <a:lstStyle/>
        <a:p>
          <a:endParaRPr lang="ru-RU" sz="2400" dirty="0">
            <a:solidFill>
              <a:schemeClr val="tx1"/>
            </a:solidFill>
          </a:endParaRPr>
        </a:p>
      </dgm:t>
    </dgm:pt>
    <dgm:pt modelId="{5706D18C-43C1-42A5-83E2-CB1050B94DCE}" type="pres">
      <dgm:prSet presAssocID="{7B58437E-5E64-47A5-8748-6C693ECF82A7}" presName="cycle" presStyleCnt="0">
        <dgm:presLayoutVars>
          <dgm:dir/>
          <dgm:resizeHandles val="exact"/>
        </dgm:presLayoutVars>
      </dgm:prSet>
      <dgm:spPr/>
    </dgm:pt>
    <dgm:pt modelId="{FE19B5E1-923E-4B0A-A703-9AA662A124AA}" type="pres">
      <dgm:prSet presAssocID="{2EE0E276-DD89-4B15-AA16-677028D1AAA3}" presName="node" presStyleLbl="node1" presStyleIdx="0" presStyleCnt="4" custScaleX="134579">
        <dgm:presLayoutVars>
          <dgm:bulletEnabled val="1"/>
        </dgm:presLayoutVars>
      </dgm:prSet>
      <dgm:spPr/>
    </dgm:pt>
    <dgm:pt modelId="{F16229F5-95B8-49C5-B628-D7736F59AA17}" type="pres">
      <dgm:prSet presAssocID="{2EE0E276-DD89-4B15-AA16-677028D1AAA3}" presName="spNode" presStyleCnt="0"/>
      <dgm:spPr/>
    </dgm:pt>
    <dgm:pt modelId="{9FCC4E9F-427A-48FD-911F-669D231F4486}" type="pres">
      <dgm:prSet presAssocID="{F6B78D91-F18D-4175-B21A-E24485FB4696}" presName="sibTrans" presStyleLbl="sibTrans1D1" presStyleIdx="0" presStyleCnt="4"/>
      <dgm:spPr/>
    </dgm:pt>
    <dgm:pt modelId="{ADD76895-7C20-4EDE-88EE-ADE337F9307D}" type="pres">
      <dgm:prSet presAssocID="{5379DDCB-FA7F-4D5D-B2E5-EFCD1497E1C0}" presName="node" presStyleLbl="node1" presStyleIdx="1" presStyleCnt="4" custScaleX="134579" custRadScaleRad="135308">
        <dgm:presLayoutVars>
          <dgm:bulletEnabled val="1"/>
        </dgm:presLayoutVars>
      </dgm:prSet>
      <dgm:spPr/>
    </dgm:pt>
    <dgm:pt modelId="{A147DFFA-2BEA-4739-B948-13A83000CD74}" type="pres">
      <dgm:prSet presAssocID="{5379DDCB-FA7F-4D5D-B2E5-EFCD1497E1C0}" presName="spNode" presStyleCnt="0"/>
      <dgm:spPr/>
    </dgm:pt>
    <dgm:pt modelId="{3CB661D3-EC7D-4B5F-A300-BC0784731F42}" type="pres">
      <dgm:prSet presAssocID="{A3F86CD8-CBCA-404A-9691-33150486C175}" presName="sibTrans" presStyleLbl="sibTrans1D1" presStyleIdx="1" presStyleCnt="4"/>
      <dgm:spPr/>
    </dgm:pt>
    <dgm:pt modelId="{D0F4AD67-4020-49C8-AC0D-233DD211F092}" type="pres">
      <dgm:prSet presAssocID="{D0D363C1-8D0B-4405-B6EF-7D2BBF2D87D5}" presName="node" presStyleLbl="node1" presStyleIdx="2" presStyleCnt="4" custScaleX="134579">
        <dgm:presLayoutVars>
          <dgm:bulletEnabled val="1"/>
        </dgm:presLayoutVars>
      </dgm:prSet>
      <dgm:spPr/>
    </dgm:pt>
    <dgm:pt modelId="{8E86879F-8A3D-4F64-9A74-F96FD894AE9E}" type="pres">
      <dgm:prSet presAssocID="{D0D363C1-8D0B-4405-B6EF-7D2BBF2D87D5}" presName="spNode" presStyleCnt="0"/>
      <dgm:spPr/>
    </dgm:pt>
    <dgm:pt modelId="{5557E2CB-8697-4264-AECA-01059488A5D5}" type="pres">
      <dgm:prSet presAssocID="{1BD02CE5-D31C-46BE-B27B-B876F40705EB}" presName="sibTrans" presStyleLbl="sibTrans1D1" presStyleIdx="2" presStyleCnt="4"/>
      <dgm:spPr/>
    </dgm:pt>
    <dgm:pt modelId="{D35C9ADA-D7EE-4D19-95B8-86DF05010A94}" type="pres">
      <dgm:prSet presAssocID="{F9F94E6B-730A-4E65-8019-23AAC7519EBA}" presName="node" presStyleLbl="node1" presStyleIdx="3" presStyleCnt="4" custScaleX="155827" custScaleY="158007" custRadScaleRad="132008">
        <dgm:presLayoutVars>
          <dgm:bulletEnabled val="1"/>
        </dgm:presLayoutVars>
      </dgm:prSet>
      <dgm:spPr/>
    </dgm:pt>
    <dgm:pt modelId="{B812B1D5-166F-4775-805B-5D5E5974A192}" type="pres">
      <dgm:prSet presAssocID="{F9F94E6B-730A-4E65-8019-23AAC7519EBA}" presName="spNode" presStyleCnt="0"/>
      <dgm:spPr/>
    </dgm:pt>
    <dgm:pt modelId="{1AB3B71E-44D5-420B-818C-613F0D375449}" type="pres">
      <dgm:prSet presAssocID="{3016645C-7629-4BA0-B367-206A954B0FF8}" presName="sibTrans" presStyleLbl="sibTrans1D1" presStyleIdx="3" presStyleCnt="4"/>
      <dgm:spPr/>
    </dgm:pt>
  </dgm:ptLst>
  <dgm:cxnLst>
    <dgm:cxn modelId="{8394B500-CFEC-4EE6-B70C-1FA0EFB8ED25}" type="presOf" srcId="{5379DDCB-FA7F-4D5D-B2E5-EFCD1497E1C0}" destId="{ADD76895-7C20-4EDE-88EE-ADE337F9307D}" srcOrd="0" destOrd="0" presId="urn:microsoft.com/office/officeart/2005/8/layout/cycle6"/>
    <dgm:cxn modelId="{6E6D1510-EF53-4EBE-A2C5-4298800F5D5F}" type="presOf" srcId="{D0D363C1-8D0B-4405-B6EF-7D2BBF2D87D5}" destId="{D0F4AD67-4020-49C8-AC0D-233DD211F092}" srcOrd="0" destOrd="0" presId="urn:microsoft.com/office/officeart/2005/8/layout/cycle6"/>
    <dgm:cxn modelId="{50F79128-1A5C-490D-A9DA-27DE570B27DC}" type="presOf" srcId="{F9F94E6B-730A-4E65-8019-23AAC7519EBA}" destId="{D35C9ADA-D7EE-4D19-95B8-86DF05010A94}" srcOrd="0" destOrd="0" presId="urn:microsoft.com/office/officeart/2005/8/layout/cycle6"/>
    <dgm:cxn modelId="{F269A647-E911-47A5-8D63-D50FB82174FE}" srcId="{7B58437E-5E64-47A5-8748-6C693ECF82A7}" destId="{5379DDCB-FA7F-4D5D-B2E5-EFCD1497E1C0}" srcOrd="1" destOrd="0" parTransId="{C68369AC-11FC-45B9-B361-BD2DD754E4FB}" sibTransId="{A3F86CD8-CBCA-404A-9691-33150486C175}"/>
    <dgm:cxn modelId="{9C421E4E-192F-4CE9-B60D-B691D9464D6C}" srcId="{7B58437E-5E64-47A5-8748-6C693ECF82A7}" destId="{D0D363C1-8D0B-4405-B6EF-7D2BBF2D87D5}" srcOrd="2" destOrd="0" parTransId="{D07A1F4D-7947-49EF-88A0-D470816C4FD4}" sibTransId="{1BD02CE5-D31C-46BE-B27B-B876F40705EB}"/>
    <dgm:cxn modelId="{0E0B5E7A-F456-46A6-BA80-A6C5D5C2EC4A}" type="presOf" srcId="{3016645C-7629-4BA0-B367-206A954B0FF8}" destId="{1AB3B71E-44D5-420B-818C-613F0D375449}" srcOrd="0" destOrd="0" presId="urn:microsoft.com/office/officeart/2005/8/layout/cycle6"/>
    <dgm:cxn modelId="{43DC8D7A-F855-4092-AB95-10145F823331}" srcId="{7B58437E-5E64-47A5-8748-6C693ECF82A7}" destId="{2EE0E276-DD89-4B15-AA16-677028D1AAA3}" srcOrd="0" destOrd="0" parTransId="{79032D24-BE34-4A91-8DE3-0D874BC0D2AE}" sibTransId="{F6B78D91-F18D-4175-B21A-E24485FB4696}"/>
    <dgm:cxn modelId="{ACD89B7B-CFB2-4077-AA06-F8EFE8EE7B22}" type="presOf" srcId="{1BD02CE5-D31C-46BE-B27B-B876F40705EB}" destId="{5557E2CB-8697-4264-AECA-01059488A5D5}" srcOrd="0" destOrd="0" presId="urn:microsoft.com/office/officeart/2005/8/layout/cycle6"/>
    <dgm:cxn modelId="{C0867E90-48F9-4E93-A43B-F9A8943FDE58}" srcId="{7B58437E-5E64-47A5-8748-6C693ECF82A7}" destId="{F9F94E6B-730A-4E65-8019-23AAC7519EBA}" srcOrd="3" destOrd="0" parTransId="{948ACBCE-A968-46CF-BA5A-6CFAE75A1C76}" sibTransId="{3016645C-7629-4BA0-B367-206A954B0FF8}"/>
    <dgm:cxn modelId="{162017A8-5885-424F-A7C2-2CA57BCED101}" type="presOf" srcId="{2EE0E276-DD89-4B15-AA16-677028D1AAA3}" destId="{FE19B5E1-923E-4B0A-A703-9AA662A124AA}" srcOrd="0" destOrd="0" presId="urn:microsoft.com/office/officeart/2005/8/layout/cycle6"/>
    <dgm:cxn modelId="{70F0D8AE-4954-4E74-9791-F7D1E03B4219}" type="presOf" srcId="{F6B78D91-F18D-4175-B21A-E24485FB4696}" destId="{9FCC4E9F-427A-48FD-911F-669D231F4486}" srcOrd="0" destOrd="0" presId="urn:microsoft.com/office/officeart/2005/8/layout/cycle6"/>
    <dgm:cxn modelId="{4BA389C2-052B-4FF5-9098-0F1A0CBF7801}" type="presOf" srcId="{A3F86CD8-CBCA-404A-9691-33150486C175}" destId="{3CB661D3-EC7D-4B5F-A300-BC0784731F42}" srcOrd="0" destOrd="0" presId="urn:microsoft.com/office/officeart/2005/8/layout/cycle6"/>
    <dgm:cxn modelId="{42E288D8-2F83-4CD9-ACA9-6830F57FFA55}" type="presOf" srcId="{7B58437E-5E64-47A5-8748-6C693ECF82A7}" destId="{5706D18C-43C1-42A5-83E2-CB1050B94DCE}" srcOrd="0" destOrd="0" presId="urn:microsoft.com/office/officeart/2005/8/layout/cycle6"/>
    <dgm:cxn modelId="{CEA02C08-F1F7-484A-8F61-77F9F0BE82B9}" type="presParOf" srcId="{5706D18C-43C1-42A5-83E2-CB1050B94DCE}" destId="{FE19B5E1-923E-4B0A-A703-9AA662A124AA}" srcOrd="0" destOrd="0" presId="urn:microsoft.com/office/officeart/2005/8/layout/cycle6"/>
    <dgm:cxn modelId="{492B272A-2E0E-4B6F-929D-1E53B433FBAA}" type="presParOf" srcId="{5706D18C-43C1-42A5-83E2-CB1050B94DCE}" destId="{F16229F5-95B8-49C5-B628-D7736F59AA17}" srcOrd="1" destOrd="0" presId="urn:microsoft.com/office/officeart/2005/8/layout/cycle6"/>
    <dgm:cxn modelId="{57FBAF95-8406-48F7-B4D0-117C7E4B1C7F}" type="presParOf" srcId="{5706D18C-43C1-42A5-83E2-CB1050B94DCE}" destId="{9FCC4E9F-427A-48FD-911F-669D231F4486}" srcOrd="2" destOrd="0" presId="urn:microsoft.com/office/officeart/2005/8/layout/cycle6"/>
    <dgm:cxn modelId="{670164E2-43C3-43E7-9B11-0D7ADD0493F5}" type="presParOf" srcId="{5706D18C-43C1-42A5-83E2-CB1050B94DCE}" destId="{ADD76895-7C20-4EDE-88EE-ADE337F9307D}" srcOrd="3" destOrd="0" presId="urn:microsoft.com/office/officeart/2005/8/layout/cycle6"/>
    <dgm:cxn modelId="{B1AEBFDE-FF72-4D75-A2FF-77029270082B}" type="presParOf" srcId="{5706D18C-43C1-42A5-83E2-CB1050B94DCE}" destId="{A147DFFA-2BEA-4739-B948-13A83000CD74}" srcOrd="4" destOrd="0" presId="urn:microsoft.com/office/officeart/2005/8/layout/cycle6"/>
    <dgm:cxn modelId="{00CCD848-E10F-48EF-A8C9-C364DB7881E7}" type="presParOf" srcId="{5706D18C-43C1-42A5-83E2-CB1050B94DCE}" destId="{3CB661D3-EC7D-4B5F-A300-BC0784731F42}" srcOrd="5" destOrd="0" presId="urn:microsoft.com/office/officeart/2005/8/layout/cycle6"/>
    <dgm:cxn modelId="{817DC3FF-6FCB-4A2F-AF68-9E55FBD37FDC}" type="presParOf" srcId="{5706D18C-43C1-42A5-83E2-CB1050B94DCE}" destId="{D0F4AD67-4020-49C8-AC0D-233DD211F092}" srcOrd="6" destOrd="0" presId="urn:microsoft.com/office/officeart/2005/8/layout/cycle6"/>
    <dgm:cxn modelId="{D23764C3-6D18-4692-824B-02D6EDCFCFC7}" type="presParOf" srcId="{5706D18C-43C1-42A5-83E2-CB1050B94DCE}" destId="{8E86879F-8A3D-4F64-9A74-F96FD894AE9E}" srcOrd="7" destOrd="0" presId="urn:microsoft.com/office/officeart/2005/8/layout/cycle6"/>
    <dgm:cxn modelId="{C9297B34-F7E8-4810-A0C9-A48655508218}" type="presParOf" srcId="{5706D18C-43C1-42A5-83E2-CB1050B94DCE}" destId="{5557E2CB-8697-4264-AECA-01059488A5D5}" srcOrd="8" destOrd="0" presId="urn:microsoft.com/office/officeart/2005/8/layout/cycle6"/>
    <dgm:cxn modelId="{50AB38EE-485F-4AAB-9AB0-DBCA35C40F18}" type="presParOf" srcId="{5706D18C-43C1-42A5-83E2-CB1050B94DCE}" destId="{D35C9ADA-D7EE-4D19-95B8-86DF05010A94}" srcOrd="9" destOrd="0" presId="urn:microsoft.com/office/officeart/2005/8/layout/cycle6"/>
    <dgm:cxn modelId="{C1CB613E-60A9-4362-BBC3-E053FB2228F5}" type="presParOf" srcId="{5706D18C-43C1-42A5-83E2-CB1050B94DCE}" destId="{B812B1D5-166F-4775-805B-5D5E5974A192}" srcOrd="10" destOrd="0" presId="urn:microsoft.com/office/officeart/2005/8/layout/cycle6"/>
    <dgm:cxn modelId="{0A16930F-A64C-4AC8-9092-9B2E4C77207F}" type="presParOf" srcId="{5706D18C-43C1-42A5-83E2-CB1050B94DCE}" destId="{1AB3B71E-44D5-420B-818C-613F0D375449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CE7F98-1E0B-4919-9937-3411262A77A0}" type="doc">
      <dgm:prSet loTypeId="urn:microsoft.com/office/officeart/2005/8/layout/chevron2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BB0B411-47C8-41B3-8DE6-E5A53BEE1BD4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 w="3175"/>
      </dgm:spPr>
      <dgm:t>
        <a:bodyPr/>
        <a:lstStyle/>
        <a:p>
          <a:pPr rtl="0"/>
          <a:r>
            <a:rPr lang="ru-RU" sz="1600" b="1" dirty="0">
              <a:latin typeface="Times New Roman" pitchFamily="18" charset="0"/>
              <a:cs typeface="Times New Roman" pitchFamily="18" charset="0"/>
            </a:rPr>
            <a:t>Азот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 (синий) – этого газа в воздухе больше всего. </a:t>
          </a:r>
        </a:p>
      </dgm:t>
    </dgm:pt>
    <dgm:pt modelId="{2BD340F2-B78E-4F68-983C-A2EDC5A57654}" type="parTrans" cxnId="{F2ABDAC3-5DF5-4EFB-8082-9E50298129FF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8186CE4-187D-4658-B718-F00932829699}" type="sibTrans" cxnId="{F2ABDAC3-5DF5-4EFB-8082-9E50298129FF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F221ACE5-3555-41EC-9321-5E1E0E233A1A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175"/>
      </dgm:spPr>
      <dgm:t>
        <a:bodyPr/>
        <a:lstStyle/>
        <a:p>
          <a:pPr rtl="0"/>
          <a:r>
            <a:rPr lang="ru-RU" sz="1600" b="1" dirty="0">
              <a:latin typeface="Times New Roman" pitchFamily="18" charset="0"/>
              <a:cs typeface="Times New Roman" pitchFamily="18" charset="0"/>
            </a:rPr>
            <a:t>Кислород (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красный) – главный компонент воздуха. Когда мы дышим, легкими вылавливаем его из воздуха. </a:t>
          </a:r>
        </a:p>
      </dgm:t>
    </dgm:pt>
    <dgm:pt modelId="{AE9B5DA6-97AE-453F-9ECE-9885CB019A4B}" type="parTrans" cxnId="{E133290A-E557-4208-AD9B-AACF1E4D4B6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C17A201-EAD8-433E-9407-3E7490D8994A}" type="sibTrans" cxnId="{E133290A-E557-4208-AD9B-AACF1E4D4B6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1E6C932-015D-4A99-98DB-0230952A32A8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 w="3175"/>
      </dgm:spPr>
      <dgm:t>
        <a:bodyPr/>
        <a:lstStyle/>
        <a:p>
          <a:pPr rtl="0"/>
          <a:r>
            <a:rPr lang="ru-RU" sz="1600" b="1" dirty="0">
              <a:latin typeface="Times New Roman" pitchFamily="18" charset="0"/>
              <a:cs typeface="Times New Roman" pitchFamily="18" charset="0"/>
            </a:rPr>
            <a:t>Углекислый газ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 (зеленый) очень важен для растений – растения им питаются. Также углекислый газ мы выдыхаем при дыхании. Кроме того, в воздухе есть </a:t>
          </a:r>
          <a:r>
            <a:rPr lang="ru-RU" sz="1600" b="1" dirty="0">
              <a:latin typeface="Times New Roman" pitchFamily="18" charset="0"/>
              <a:cs typeface="Times New Roman" pitchFamily="18" charset="0"/>
            </a:rPr>
            <a:t>инертные газы, водяные пары и пыль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D6565F0D-98C4-4736-B0C1-359F06455628}" type="parTrans" cxnId="{2870C95D-F927-441B-B0C8-94DD5B61D9C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3AD1B69-F527-4168-8895-1E14385CECF0}" type="sibTrans" cxnId="{2870C95D-F927-441B-B0C8-94DD5B61D9C6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F4B53CF-3D5F-4EB5-ACDA-8813EB2C982A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22CE7ED-14ED-45A8-B142-E3D29C1CA836}" type="parTrans" cxnId="{B1F82424-4320-4F9D-8132-0D7C0209E42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7BEA50C-247D-49F1-A5A9-D0D661E9F9F3}" type="sibTrans" cxnId="{B1F82424-4320-4F9D-8132-0D7C0209E42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976904D-C0AA-4BA9-97B2-F3A9FCDFF77A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18B0743-B46B-40B7-A160-F235CE1B4A05}" type="parTrans" cxnId="{390EDA53-0AAF-4487-84BD-649982484EA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541A827-3379-42A5-9098-697C253D45E1}" type="sibTrans" cxnId="{390EDA53-0AAF-4487-84BD-649982484EA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EAE8374F-EEFC-490A-8B7C-4B217B020166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D1716FA-6451-4447-B6B6-F48D91C3F0D1}" type="parTrans" cxnId="{3437399A-B5C4-4032-99D1-AF3B9BF007D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7F1C486-0EE8-4E17-9586-E12121098BFD}" type="sibTrans" cxnId="{3437399A-B5C4-4032-99D1-AF3B9BF007D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F19D10D-D655-485D-8A29-587BFF84DCDA}" type="pres">
      <dgm:prSet presAssocID="{3BCE7F98-1E0B-4919-9937-3411262A77A0}" presName="linearFlow" presStyleCnt="0">
        <dgm:presLayoutVars>
          <dgm:dir/>
          <dgm:animLvl val="lvl"/>
          <dgm:resizeHandles val="exact"/>
        </dgm:presLayoutVars>
      </dgm:prSet>
      <dgm:spPr/>
    </dgm:pt>
    <dgm:pt modelId="{C7393165-2EFB-456F-982E-18CD82904EDF}" type="pres">
      <dgm:prSet presAssocID="{DF4B53CF-3D5F-4EB5-ACDA-8813EB2C982A}" presName="composite" presStyleCnt="0"/>
      <dgm:spPr/>
    </dgm:pt>
    <dgm:pt modelId="{E6ACBAF3-88C8-4F76-B96B-02654A1EC5E6}" type="pres">
      <dgm:prSet presAssocID="{DF4B53CF-3D5F-4EB5-ACDA-8813EB2C982A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7D45928A-8627-4181-8137-E93A58AFF4C7}" type="pres">
      <dgm:prSet presAssocID="{DF4B53CF-3D5F-4EB5-ACDA-8813EB2C982A}" presName="descendantText" presStyleLbl="alignAcc1" presStyleIdx="0" presStyleCnt="3">
        <dgm:presLayoutVars>
          <dgm:bulletEnabled val="1"/>
        </dgm:presLayoutVars>
      </dgm:prSet>
      <dgm:spPr/>
    </dgm:pt>
    <dgm:pt modelId="{63CF7E60-6D45-4B3F-A2EB-BC81C01924A3}" type="pres">
      <dgm:prSet presAssocID="{67BEA50C-247D-49F1-A5A9-D0D661E9F9F3}" presName="sp" presStyleCnt="0"/>
      <dgm:spPr/>
    </dgm:pt>
    <dgm:pt modelId="{48C78BB4-503D-4BA6-BBFD-FA0FED412F08}" type="pres">
      <dgm:prSet presAssocID="{0976904D-C0AA-4BA9-97B2-F3A9FCDFF77A}" presName="composite" presStyleCnt="0"/>
      <dgm:spPr/>
    </dgm:pt>
    <dgm:pt modelId="{53E6C248-6B12-4FCB-BD30-B309AA556CA1}" type="pres">
      <dgm:prSet presAssocID="{0976904D-C0AA-4BA9-97B2-F3A9FCDFF77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47B34B1D-1F47-4F93-84FF-758DACF3773D}" type="pres">
      <dgm:prSet presAssocID="{0976904D-C0AA-4BA9-97B2-F3A9FCDFF77A}" presName="descendantText" presStyleLbl="alignAcc1" presStyleIdx="1" presStyleCnt="3">
        <dgm:presLayoutVars>
          <dgm:bulletEnabled val="1"/>
        </dgm:presLayoutVars>
      </dgm:prSet>
      <dgm:spPr/>
    </dgm:pt>
    <dgm:pt modelId="{AC2625D8-851D-4C8F-B50E-9090ADAC007C}" type="pres">
      <dgm:prSet presAssocID="{6541A827-3379-42A5-9098-697C253D45E1}" presName="sp" presStyleCnt="0"/>
      <dgm:spPr/>
    </dgm:pt>
    <dgm:pt modelId="{3F89A3FA-89FB-447B-BB61-D9668102A7C1}" type="pres">
      <dgm:prSet presAssocID="{EAE8374F-EEFC-490A-8B7C-4B217B020166}" presName="composite" presStyleCnt="0"/>
      <dgm:spPr/>
    </dgm:pt>
    <dgm:pt modelId="{C5FAD823-E18A-4DC6-AA77-DB722F7AD0BB}" type="pres">
      <dgm:prSet presAssocID="{EAE8374F-EEFC-490A-8B7C-4B217B020166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61FF9DD-FD90-4ECA-A398-9AC286E56B15}" type="pres">
      <dgm:prSet presAssocID="{EAE8374F-EEFC-490A-8B7C-4B217B020166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E133290A-E557-4208-AD9B-AACF1E4D4B67}" srcId="{0976904D-C0AA-4BA9-97B2-F3A9FCDFF77A}" destId="{F221ACE5-3555-41EC-9321-5E1E0E233A1A}" srcOrd="0" destOrd="0" parTransId="{AE9B5DA6-97AE-453F-9ECE-9885CB019A4B}" sibTransId="{9C17A201-EAD8-433E-9407-3E7490D8994A}"/>
    <dgm:cxn modelId="{2AA2160B-6AF8-46AF-891B-2A1BC5AF1A84}" type="presOf" srcId="{0976904D-C0AA-4BA9-97B2-F3A9FCDFF77A}" destId="{53E6C248-6B12-4FCB-BD30-B309AA556CA1}" srcOrd="0" destOrd="0" presId="urn:microsoft.com/office/officeart/2005/8/layout/chevron2"/>
    <dgm:cxn modelId="{6E876D13-5DAC-4901-92A6-0D1CF4731C12}" type="presOf" srcId="{3BCE7F98-1E0B-4919-9937-3411262A77A0}" destId="{5F19D10D-D655-485D-8A29-587BFF84DCDA}" srcOrd="0" destOrd="0" presId="urn:microsoft.com/office/officeart/2005/8/layout/chevron2"/>
    <dgm:cxn modelId="{B1F82424-4320-4F9D-8132-0D7C0209E421}" srcId="{3BCE7F98-1E0B-4919-9937-3411262A77A0}" destId="{DF4B53CF-3D5F-4EB5-ACDA-8813EB2C982A}" srcOrd="0" destOrd="0" parTransId="{A22CE7ED-14ED-45A8-B142-E3D29C1CA836}" sibTransId="{67BEA50C-247D-49F1-A5A9-D0D661E9F9F3}"/>
    <dgm:cxn modelId="{2870C95D-F927-441B-B0C8-94DD5B61D9C6}" srcId="{EAE8374F-EEFC-490A-8B7C-4B217B020166}" destId="{71E6C932-015D-4A99-98DB-0230952A32A8}" srcOrd="0" destOrd="0" parTransId="{D6565F0D-98C4-4736-B0C1-359F06455628}" sibTransId="{23AD1B69-F527-4168-8895-1E14385CECF0}"/>
    <dgm:cxn modelId="{66A78868-2761-48D6-859E-3C03E7E3AB4B}" type="presOf" srcId="{DF4B53CF-3D5F-4EB5-ACDA-8813EB2C982A}" destId="{E6ACBAF3-88C8-4F76-B96B-02654A1EC5E6}" srcOrd="0" destOrd="0" presId="urn:microsoft.com/office/officeart/2005/8/layout/chevron2"/>
    <dgm:cxn modelId="{390EDA53-0AAF-4487-84BD-649982484EA8}" srcId="{3BCE7F98-1E0B-4919-9937-3411262A77A0}" destId="{0976904D-C0AA-4BA9-97B2-F3A9FCDFF77A}" srcOrd="1" destOrd="0" parTransId="{318B0743-B46B-40B7-A160-F235CE1B4A05}" sibTransId="{6541A827-3379-42A5-9098-697C253D45E1}"/>
    <dgm:cxn modelId="{EA5C5676-DF80-41D9-9C24-F7C58C33E262}" type="presOf" srcId="{EAE8374F-EEFC-490A-8B7C-4B217B020166}" destId="{C5FAD823-E18A-4DC6-AA77-DB722F7AD0BB}" srcOrd="0" destOrd="0" presId="urn:microsoft.com/office/officeart/2005/8/layout/chevron2"/>
    <dgm:cxn modelId="{E1034A57-D33A-48F6-BA1A-59DA769B2FDC}" type="presOf" srcId="{8BB0B411-47C8-41B3-8DE6-E5A53BEE1BD4}" destId="{7D45928A-8627-4181-8137-E93A58AFF4C7}" srcOrd="0" destOrd="0" presId="urn:microsoft.com/office/officeart/2005/8/layout/chevron2"/>
    <dgm:cxn modelId="{3437399A-B5C4-4032-99D1-AF3B9BF007D5}" srcId="{3BCE7F98-1E0B-4919-9937-3411262A77A0}" destId="{EAE8374F-EEFC-490A-8B7C-4B217B020166}" srcOrd="2" destOrd="0" parTransId="{7D1716FA-6451-4447-B6B6-F48D91C3F0D1}" sibTransId="{47F1C486-0EE8-4E17-9586-E12121098BFD}"/>
    <dgm:cxn modelId="{F2ABDAC3-5DF5-4EFB-8082-9E50298129FF}" srcId="{DF4B53CF-3D5F-4EB5-ACDA-8813EB2C982A}" destId="{8BB0B411-47C8-41B3-8DE6-E5A53BEE1BD4}" srcOrd="0" destOrd="0" parTransId="{2BD340F2-B78E-4F68-983C-A2EDC5A57654}" sibTransId="{48186CE4-187D-4658-B718-F00932829699}"/>
    <dgm:cxn modelId="{C71B06CF-D45B-4F0B-AB0A-D06A8B33106A}" type="presOf" srcId="{F221ACE5-3555-41EC-9321-5E1E0E233A1A}" destId="{47B34B1D-1F47-4F93-84FF-758DACF3773D}" srcOrd="0" destOrd="0" presId="urn:microsoft.com/office/officeart/2005/8/layout/chevron2"/>
    <dgm:cxn modelId="{E6BA01D5-A326-40CA-9B2E-F181681A1318}" type="presOf" srcId="{71E6C932-015D-4A99-98DB-0230952A32A8}" destId="{361FF9DD-FD90-4ECA-A398-9AC286E56B15}" srcOrd="0" destOrd="0" presId="urn:microsoft.com/office/officeart/2005/8/layout/chevron2"/>
    <dgm:cxn modelId="{69319105-10F8-44D7-BFAB-E77EEFA7E643}" type="presParOf" srcId="{5F19D10D-D655-485D-8A29-587BFF84DCDA}" destId="{C7393165-2EFB-456F-982E-18CD82904EDF}" srcOrd="0" destOrd="0" presId="urn:microsoft.com/office/officeart/2005/8/layout/chevron2"/>
    <dgm:cxn modelId="{F292FC05-C3AE-4F3F-B89E-F17911F24BE4}" type="presParOf" srcId="{C7393165-2EFB-456F-982E-18CD82904EDF}" destId="{E6ACBAF3-88C8-4F76-B96B-02654A1EC5E6}" srcOrd="0" destOrd="0" presId="urn:microsoft.com/office/officeart/2005/8/layout/chevron2"/>
    <dgm:cxn modelId="{5D08C025-2660-4AC9-B4FE-0B152B7EE1CC}" type="presParOf" srcId="{C7393165-2EFB-456F-982E-18CD82904EDF}" destId="{7D45928A-8627-4181-8137-E93A58AFF4C7}" srcOrd="1" destOrd="0" presId="urn:microsoft.com/office/officeart/2005/8/layout/chevron2"/>
    <dgm:cxn modelId="{10A25108-CDB4-40B0-8901-865F52E8CA2E}" type="presParOf" srcId="{5F19D10D-D655-485D-8A29-587BFF84DCDA}" destId="{63CF7E60-6D45-4B3F-A2EB-BC81C01924A3}" srcOrd="1" destOrd="0" presId="urn:microsoft.com/office/officeart/2005/8/layout/chevron2"/>
    <dgm:cxn modelId="{E845E58C-4E84-4426-8DB1-9AF1A9F08549}" type="presParOf" srcId="{5F19D10D-D655-485D-8A29-587BFF84DCDA}" destId="{48C78BB4-503D-4BA6-BBFD-FA0FED412F08}" srcOrd="2" destOrd="0" presId="urn:microsoft.com/office/officeart/2005/8/layout/chevron2"/>
    <dgm:cxn modelId="{49FA203C-29C6-4537-9EBF-1291842E008F}" type="presParOf" srcId="{48C78BB4-503D-4BA6-BBFD-FA0FED412F08}" destId="{53E6C248-6B12-4FCB-BD30-B309AA556CA1}" srcOrd="0" destOrd="0" presId="urn:microsoft.com/office/officeart/2005/8/layout/chevron2"/>
    <dgm:cxn modelId="{25368C8D-8BE9-4C59-AE7C-A4B86BDD5BDD}" type="presParOf" srcId="{48C78BB4-503D-4BA6-BBFD-FA0FED412F08}" destId="{47B34B1D-1F47-4F93-84FF-758DACF3773D}" srcOrd="1" destOrd="0" presId="urn:microsoft.com/office/officeart/2005/8/layout/chevron2"/>
    <dgm:cxn modelId="{78FEE9B6-CC39-4C8A-A703-63877DB778A6}" type="presParOf" srcId="{5F19D10D-D655-485D-8A29-587BFF84DCDA}" destId="{AC2625D8-851D-4C8F-B50E-9090ADAC007C}" srcOrd="3" destOrd="0" presId="urn:microsoft.com/office/officeart/2005/8/layout/chevron2"/>
    <dgm:cxn modelId="{75CC2552-CD33-4E76-BF78-45D3D0A763A2}" type="presParOf" srcId="{5F19D10D-D655-485D-8A29-587BFF84DCDA}" destId="{3F89A3FA-89FB-447B-BB61-D9668102A7C1}" srcOrd="4" destOrd="0" presId="urn:microsoft.com/office/officeart/2005/8/layout/chevron2"/>
    <dgm:cxn modelId="{0527EC33-2909-4FD8-96FB-1709DE4387AB}" type="presParOf" srcId="{3F89A3FA-89FB-447B-BB61-D9668102A7C1}" destId="{C5FAD823-E18A-4DC6-AA77-DB722F7AD0BB}" srcOrd="0" destOrd="0" presId="urn:microsoft.com/office/officeart/2005/8/layout/chevron2"/>
    <dgm:cxn modelId="{3EFC95A9-E661-468A-8CB0-E71F8F2639F0}" type="presParOf" srcId="{3F89A3FA-89FB-447B-BB61-D9668102A7C1}" destId="{361FF9DD-FD90-4ECA-A398-9AC286E56B1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41EDB4-FF58-4F70-9B88-B4192DA049E3}" type="doc">
      <dgm:prSet loTypeId="urn:microsoft.com/office/officeart/2005/8/layout/vProcess5" loCatId="process" qsTypeId="urn:microsoft.com/office/officeart/2005/8/quickstyle/simple3" qsCatId="simple" csTypeId="urn:microsoft.com/office/officeart/2005/8/colors/colorful1#9" csCatId="colorful"/>
      <dgm:spPr/>
      <dgm:t>
        <a:bodyPr/>
        <a:lstStyle/>
        <a:p>
          <a:endParaRPr lang="ru-RU"/>
        </a:p>
      </dgm:t>
    </dgm:pt>
    <dgm:pt modelId="{6642F6F7-5085-458B-AA4A-FAB49ECED21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Человек может прожить без воды 2-3 дня, без пищи – больше. А без воздуха – всего 5-7 минут. Людям, животным и растениям нужен чистый воздух. </a:t>
          </a:r>
        </a:p>
      </dgm:t>
    </dgm:pt>
    <dgm:pt modelId="{B26233CA-8942-4575-9AB4-52BDD6EEEA47}" type="parTrans" cxnId="{26535563-9CF0-4F16-BA96-0F692CCD3F51}">
      <dgm:prSet/>
      <dgm:spPr/>
      <dgm:t>
        <a:bodyPr/>
        <a:lstStyle/>
        <a:p>
          <a:endParaRPr lang="ru-RU"/>
        </a:p>
      </dgm:t>
    </dgm:pt>
    <dgm:pt modelId="{3B38EE42-E78D-4430-9D3E-BB7F5DEF0BD1}" type="sibTrans" cxnId="{26535563-9CF0-4F16-BA96-0F692CCD3F51}">
      <dgm:prSet/>
      <dgm:spPr/>
      <dgm:t>
        <a:bodyPr/>
        <a:lstStyle/>
        <a:p>
          <a:endParaRPr lang="ru-RU" dirty="0"/>
        </a:p>
      </dgm:t>
    </dgm:pt>
    <dgm:pt modelId="{69201743-4C78-46CB-A766-A485BDE341B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 появлением промышленных предприятий началось загрязнение воздуха. Горящие факелы нефтедобывающих предприятий в Мангистауской области загрязняют воздух. </a:t>
          </a:r>
        </a:p>
      </dgm:t>
    </dgm:pt>
    <dgm:pt modelId="{41D47F46-D766-4A3A-99FA-E5D0B5D03FD2}" type="parTrans" cxnId="{8E79AB50-4A2C-4204-A8A2-3FD0AD93B6A8}">
      <dgm:prSet/>
      <dgm:spPr/>
      <dgm:t>
        <a:bodyPr/>
        <a:lstStyle/>
        <a:p>
          <a:endParaRPr lang="ru-RU"/>
        </a:p>
      </dgm:t>
    </dgm:pt>
    <dgm:pt modelId="{9A25EABD-5C19-48E9-82A9-19E659F046AA}" type="sibTrans" cxnId="{8E79AB50-4A2C-4204-A8A2-3FD0AD93B6A8}">
      <dgm:prSet/>
      <dgm:spPr/>
      <dgm:t>
        <a:bodyPr/>
        <a:lstStyle/>
        <a:p>
          <a:endParaRPr lang="ru-RU" dirty="0"/>
        </a:p>
      </dgm:t>
    </dgm:pt>
    <dgm:pt modelId="{4329550F-8D01-4FCA-81F0-B29062007C1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 каждым годом в населённых пунктах увеличивается число автомашин. Выхлопные газы машин попадают в воздух и загрязняют его.</a:t>
          </a:r>
        </a:p>
      </dgm:t>
    </dgm:pt>
    <dgm:pt modelId="{84F0C9B0-DCCC-4153-BA1A-5113F96BD5FF}" type="parTrans" cxnId="{2D962E0E-FA21-4BC3-AE97-9FC080BB02C9}">
      <dgm:prSet/>
      <dgm:spPr/>
      <dgm:t>
        <a:bodyPr/>
        <a:lstStyle/>
        <a:p>
          <a:endParaRPr lang="ru-RU"/>
        </a:p>
      </dgm:t>
    </dgm:pt>
    <dgm:pt modelId="{496966D1-809A-4CE0-BC26-FC83B6C1E15A}" type="sibTrans" cxnId="{2D962E0E-FA21-4BC3-AE97-9FC080BB02C9}">
      <dgm:prSet/>
      <dgm:spPr/>
      <dgm:t>
        <a:bodyPr/>
        <a:lstStyle/>
        <a:p>
          <a:endParaRPr lang="ru-RU" dirty="0"/>
        </a:p>
      </dgm:t>
    </dgm:pt>
    <dgm:pt modelId="{04F3A0ED-B135-4765-B0E4-549E2AF6A5D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Пыль, вредные вещества, находящиеся в воздухе, вызывают различные заболевания у людей и животных. </a:t>
          </a:r>
        </a:p>
      </dgm:t>
    </dgm:pt>
    <dgm:pt modelId="{D41126C6-D25A-407A-88C1-E5D758BB3EF0}" type="parTrans" cxnId="{49101730-FB74-44C0-9DF9-0984BBD3861C}">
      <dgm:prSet/>
      <dgm:spPr/>
      <dgm:t>
        <a:bodyPr/>
        <a:lstStyle/>
        <a:p>
          <a:endParaRPr lang="ru-RU"/>
        </a:p>
      </dgm:t>
    </dgm:pt>
    <dgm:pt modelId="{EF52093D-042D-40E0-BDBF-248C835E94B9}" type="sibTrans" cxnId="{49101730-FB74-44C0-9DF9-0984BBD3861C}">
      <dgm:prSet/>
      <dgm:spPr/>
      <dgm:t>
        <a:bodyPr/>
        <a:lstStyle/>
        <a:p>
          <a:endParaRPr lang="ru-RU"/>
        </a:p>
      </dgm:t>
    </dgm:pt>
    <dgm:pt modelId="{AE99A8A4-D2DA-4CA1-B68B-0D8FD15827A6}" type="pres">
      <dgm:prSet presAssocID="{FC41EDB4-FF58-4F70-9B88-B4192DA049E3}" presName="outerComposite" presStyleCnt="0">
        <dgm:presLayoutVars>
          <dgm:chMax val="5"/>
          <dgm:dir/>
          <dgm:resizeHandles val="exact"/>
        </dgm:presLayoutVars>
      </dgm:prSet>
      <dgm:spPr/>
    </dgm:pt>
    <dgm:pt modelId="{28AC1DBF-A1E4-4796-A7C5-A9E3F8E0A0A0}" type="pres">
      <dgm:prSet presAssocID="{FC41EDB4-FF58-4F70-9B88-B4192DA049E3}" presName="dummyMaxCanvas" presStyleCnt="0">
        <dgm:presLayoutVars/>
      </dgm:prSet>
      <dgm:spPr/>
    </dgm:pt>
    <dgm:pt modelId="{878D4B25-9005-4B29-9C6E-03F1994129D2}" type="pres">
      <dgm:prSet presAssocID="{FC41EDB4-FF58-4F70-9B88-B4192DA049E3}" presName="FourNodes_1" presStyleLbl="node1" presStyleIdx="0" presStyleCnt="4">
        <dgm:presLayoutVars>
          <dgm:bulletEnabled val="1"/>
        </dgm:presLayoutVars>
      </dgm:prSet>
      <dgm:spPr/>
    </dgm:pt>
    <dgm:pt modelId="{9D12F92B-0B39-4F60-854A-4A028F707519}" type="pres">
      <dgm:prSet presAssocID="{FC41EDB4-FF58-4F70-9B88-B4192DA049E3}" presName="FourNodes_2" presStyleLbl="node1" presStyleIdx="1" presStyleCnt="4">
        <dgm:presLayoutVars>
          <dgm:bulletEnabled val="1"/>
        </dgm:presLayoutVars>
      </dgm:prSet>
      <dgm:spPr/>
    </dgm:pt>
    <dgm:pt modelId="{CB16A3AD-F386-4FA8-BA9F-18A0755B8EBE}" type="pres">
      <dgm:prSet presAssocID="{FC41EDB4-FF58-4F70-9B88-B4192DA049E3}" presName="FourNodes_3" presStyleLbl="node1" presStyleIdx="2" presStyleCnt="4">
        <dgm:presLayoutVars>
          <dgm:bulletEnabled val="1"/>
        </dgm:presLayoutVars>
      </dgm:prSet>
      <dgm:spPr/>
    </dgm:pt>
    <dgm:pt modelId="{14004031-573E-44EE-B549-8F412C1FCE63}" type="pres">
      <dgm:prSet presAssocID="{FC41EDB4-FF58-4F70-9B88-B4192DA049E3}" presName="FourNodes_4" presStyleLbl="node1" presStyleIdx="3" presStyleCnt="4">
        <dgm:presLayoutVars>
          <dgm:bulletEnabled val="1"/>
        </dgm:presLayoutVars>
      </dgm:prSet>
      <dgm:spPr/>
    </dgm:pt>
    <dgm:pt modelId="{F94E9291-26AE-405D-94D3-E5A22C430FE7}" type="pres">
      <dgm:prSet presAssocID="{FC41EDB4-FF58-4F70-9B88-B4192DA049E3}" presName="FourConn_1-2" presStyleLbl="fgAccFollowNode1" presStyleIdx="0" presStyleCnt="3">
        <dgm:presLayoutVars>
          <dgm:bulletEnabled val="1"/>
        </dgm:presLayoutVars>
      </dgm:prSet>
      <dgm:spPr/>
    </dgm:pt>
    <dgm:pt modelId="{7623EEA1-10BE-4CCA-ABE9-724E2B3CD04C}" type="pres">
      <dgm:prSet presAssocID="{FC41EDB4-FF58-4F70-9B88-B4192DA049E3}" presName="FourConn_2-3" presStyleLbl="fgAccFollowNode1" presStyleIdx="1" presStyleCnt="3">
        <dgm:presLayoutVars>
          <dgm:bulletEnabled val="1"/>
        </dgm:presLayoutVars>
      </dgm:prSet>
      <dgm:spPr/>
    </dgm:pt>
    <dgm:pt modelId="{5A112261-4353-4C8E-A5A7-438236763ACB}" type="pres">
      <dgm:prSet presAssocID="{FC41EDB4-FF58-4F70-9B88-B4192DA049E3}" presName="FourConn_3-4" presStyleLbl="fgAccFollowNode1" presStyleIdx="2" presStyleCnt="3">
        <dgm:presLayoutVars>
          <dgm:bulletEnabled val="1"/>
        </dgm:presLayoutVars>
      </dgm:prSet>
      <dgm:spPr/>
    </dgm:pt>
    <dgm:pt modelId="{B9E08F57-D0AC-4463-B90C-6BD863F3F8AD}" type="pres">
      <dgm:prSet presAssocID="{FC41EDB4-FF58-4F70-9B88-B4192DA049E3}" presName="FourNodes_1_text" presStyleLbl="node1" presStyleIdx="3" presStyleCnt="4">
        <dgm:presLayoutVars>
          <dgm:bulletEnabled val="1"/>
        </dgm:presLayoutVars>
      </dgm:prSet>
      <dgm:spPr/>
    </dgm:pt>
    <dgm:pt modelId="{A1747AD6-9474-4662-908A-9AAF93B0F9CE}" type="pres">
      <dgm:prSet presAssocID="{FC41EDB4-FF58-4F70-9B88-B4192DA049E3}" presName="FourNodes_2_text" presStyleLbl="node1" presStyleIdx="3" presStyleCnt="4">
        <dgm:presLayoutVars>
          <dgm:bulletEnabled val="1"/>
        </dgm:presLayoutVars>
      </dgm:prSet>
      <dgm:spPr/>
    </dgm:pt>
    <dgm:pt modelId="{7A4C9FF4-2B99-41D8-A3FC-BB6FCECA39FE}" type="pres">
      <dgm:prSet presAssocID="{FC41EDB4-FF58-4F70-9B88-B4192DA049E3}" presName="FourNodes_3_text" presStyleLbl="node1" presStyleIdx="3" presStyleCnt="4">
        <dgm:presLayoutVars>
          <dgm:bulletEnabled val="1"/>
        </dgm:presLayoutVars>
      </dgm:prSet>
      <dgm:spPr/>
    </dgm:pt>
    <dgm:pt modelId="{8D5DD9E5-28BB-44FB-922A-90BF0BF87BD7}" type="pres">
      <dgm:prSet presAssocID="{FC41EDB4-FF58-4F70-9B88-B4192DA049E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D9B1407-3EDE-41ED-87D0-2CB12D09EAE0}" type="presOf" srcId="{6642F6F7-5085-458B-AA4A-FAB49ECED21F}" destId="{878D4B25-9005-4B29-9C6E-03F1994129D2}" srcOrd="0" destOrd="0" presId="urn:microsoft.com/office/officeart/2005/8/layout/vProcess5"/>
    <dgm:cxn modelId="{42CBE209-6A42-4745-94D6-6BCF6D37D223}" type="presOf" srcId="{496966D1-809A-4CE0-BC26-FC83B6C1E15A}" destId="{5A112261-4353-4C8E-A5A7-438236763ACB}" srcOrd="0" destOrd="0" presId="urn:microsoft.com/office/officeart/2005/8/layout/vProcess5"/>
    <dgm:cxn modelId="{13C3E709-0BEA-4168-B4EE-61DCB940CEF1}" type="presOf" srcId="{3B38EE42-E78D-4430-9D3E-BB7F5DEF0BD1}" destId="{F94E9291-26AE-405D-94D3-E5A22C430FE7}" srcOrd="0" destOrd="0" presId="urn:microsoft.com/office/officeart/2005/8/layout/vProcess5"/>
    <dgm:cxn modelId="{2D962E0E-FA21-4BC3-AE97-9FC080BB02C9}" srcId="{FC41EDB4-FF58-4F70-9B88-B4192DA049E3}" destId="{4329550F-8D01-4FCA-81F0-B29062007C10}" srcOrd="2" destOrd="0" parTransId="{84F0C9B0-DCCC-4153-BA1A-5113F96BD5FF}" sibTransId="{496966D1-809A-4CE0-BC26-FC83B6C1E15A}"/>
    <dgm:cxn modelId="{49101730-FB74-44C0-9DF9-0984BBD3861C}" srcId="{FC41EDB4-FF58-4F70-9B88-B4192DA049E3}" destId="{04F3A0ED-B135-4765-B0E4-549E2AF6A5DF}" srcOrd="3" destOrd="0" parTransId="{D41126C6-D25A-407A-88C1-E5D758BB3EF0}" sibTransId="{EF52093D-042D-40E0-BDBF-248C835E94B9}"/>
    <dgm:cxn modelId="{89439830-36D4-42D8-B456-7B525F9AA4A7}" type="presOf" srcId="{69201743-4C78-46CB-A766-A485BDE341B8}" destId="{A1747AD6-9474-4662-908A-9AAF93B0F9CE}" srcOrd="1" destOrd="0" presId="urn:microsoft.com/office/officeart/2005/8/layout/vProcess5"/>
    <dgm:cxn modelId="{CF590942-FD9C-438A-BC12-5E373EB7C8A4}" type="presOf" srcId="{9A25EABD-5C19-48E9-82A9-19E659F046AA}" destId="{7623EEA1-10BE-4CCA-ABE9-724E2B3CD04C}" srcOrd="0" destOrd="0" presId="urn:microsoft.com/office/officeart/2005/8/layout/vProcess5"/>
    <dgm:cxn modelId="{26535563-9CF0-4F16-BA96-0F692CCD3F51}" srcId="{FC41EDB4-FF58-4F70-9B88-B4192DA049E3}" destId="{6642F6F7-5085-458B-AA4A-FAB49ECED21F}" srcOrd="0" destOrd="0" parTransId="{B26233CA-8942-4575-9AB4-52BDD6EEEA47}" sibTransId="{3B38EE42-E78D-4430-9D3E-BB7F5DEF0BD1}"/>
    <dgm:cxn modelId="{90611966-4BC9-4A2D-91E2-9FBFF973D812}" type="presOf" srcId="{FC41EDB4-FF58-4F70-9B88-B4192DA049E3}" destId="{AE99A8A4-D2DA-4CA1-B68B-0D8FD15827A6}" srcOrd="0" destOrd="0" presId="urn:microsoft.com/office/officeart/2005/8/layout/vProcess5"/>
    <dgm:cxn modelId="{3988FC4F-7793-495D-B466-1BBA30B4DB46}" type="presOf" srcId="{04F3A0ED-B135-4765-B0E4-549E2AF6A5DF}" destId="{8D5DD9E5-28BB-44FB-922A-90BF0BF87BD7}" srcOrd="1" destOrd="0" presId="urn:microsoft.com/office/officeart/2005/8/layout/vProcess5"/>
    <dgm:cxn modelId="{8E79AB50-4A2C-4204-A8A2-3FD0AD93B6A8}" srcId="{FC41EDB4-FF58-4F70-9B88-B4192DA049E3}" destId="{69201743-4C78-46CB-A766-A485BDE341B8}" srcOrd="1" destOrd="0" parTransId="{41D47F46-D766-4A3A-99FA-E5D0B5D03FD2}" sibTransId="{9A25EABD-5C19-48E9-82A9-19E659F046AA}"/>
    <dgm:cxn modelId="{82881A9C-389D-4913-8EC8-E7018119B9D7}" type="presOf" srcId="{4329550F-8D01-4FCA-81F0-B29062007C10}" destId="{7A4C9FF4-2B99-41D8-A3FC-BB6FCECA39FE}" srcOrd="1" destOrd="0" presId="urn:microsoft.com/office/officeart/2005/8/layout/vProcess5"/>
    <dgm:cxn modelId="{42AC5CA9-CC8F-4451-9A4F-85A6BDBDEEF1}" type="presOf" srcId="{4329550F-8D01-4FCA-81F0-B29062007C10}" destId="{CB16A3AD-F386-4FA8-BA9F-18A0755B8EBE}" srcOrd="0" destOrd="0" presId="urn:microsoft.com/office/officeart/2005/8/layout/vProcess5"/>
    <dgm:cxn modelId="{107173A9-DF61-40F0-9113-78DC6E0FBBFF}" type="presOf" srcId="{69201743-4C78-46CB-A766-A485BDE341B8}" destId="{9D12F92B-0B39-4F60-854A-4A028F707519}" srcOrd="0" destOrd="0" presId="urn:microsoft.com/office/officeart/2005/8/layout/vProcess5"/>
    <dgm:cxn modelId="{0384AFBE-3BA0-46F2-A169-5EEC8E334DCB}" type="presOf" srcId="{6642F6F7-5085-458B-AA4A-FAB49ECED21F}" destId="{B9E08F57-D0AC-4463-B90C-6BD863F3F8AD}" srcOrd="1" destOrd="0" presId="urn:microsoft.com/office/officeart/2005/8/layout/vProcess5"/>
    <dgm:cxn modelId="{C86B3BD5-7C83-4DE9-B1AA-05D2345E9291}" type="presOf" srcId="{04F3A0ED-B135-4765-B0E4-549E2AF6A5DF}" destId="{14004031-573E-44EE-B549-8F412C1FCE63}" srcOrd="0" destOrd="0" presId="urn:microsoft.com/office/officeart/2005/8/layout/vProcess5"/>
    <dgm:cxn modelId="{712E579E-5CEB-47C9-8217-DC8AAB242D35}" type="presParOf" srcId="{AE99A8A4-D2DA-4CA1-B68B-0D8FD15827A6}" destId="{28AC1DBF-A1E4-4796-A7C5-A9E3F8E0A0A0}" srcOrd="0" destOrd="0" presId="urn:microsoft.com/office/officeart/2005/8/layout/vProcess5"/>
    <dgm:cxn modelId="{C58DF7D5-5E64-48C8-9481-ACDEF4020E4C}" type="presParOf" srcId="{AE99A8A4-D2DA-4CA1-B68B-0D8FD15827A6}" destId="{878D4B25-9005-4B29-9C6E-03F1994129D2}" srcOrd="1" destOrd="0" presId="urn:microsoft.com/office/officeart/2005/8/layout/vProcess5"/>
    <dgm:cxn modelId="{E1A871DC-1022-41A3-B837-5C30142A616F}" type="presParOf" srcId="{AE99A8A4-D2DA-4CA1-B68B-0D8FD15827A6}" destId="{9D12F92B-0B39-4F60-854A-4A028F707519}" srcOrd="2" destOrd="0" presId="urn:microsoft.com/office/officeart/2005/8/layout/vProcess5"/>
    <dgm:cxn modelId="{F2FBFBE2-2856-4CD5-B2B4-A7CCCCA959CF}" type="presParOf" srcId="{AE99A8A4-D2DA-4CA1-B68B-0D8FD15827A6}" destId="{CB16A3AD-F386-4FA8-BA9F-18A0755B8EBE}" srcOrd="3" destOrd="0" presId="urn:microsoft.com/office/officeart/2005/8/layout/vProcess5"/>
    <dgm:cxn modelId="{532B7E05-CE08-4FE9-B7E4-8D9EA000AA2A}" type="presParOf" srcId="{AE99A8A4-D2DA-4CA1-B68B-0D8FD15827A6}" destId="{14004031-573E-44EE-B549-8F412C1FCE63}" srcOrd="4" destOrd="0" presId="urn:microsoft.com/office/officeart/2005/8/layout/vProcess5"/>
    <dgm:cxn modelId="{FEE59C75-D28D-43E2-842A-D44F919BEEB0}" type="presParOf" srcId="{AE99A8A4-D2DA-4CA1-B68B-0D8FD15827A6}" destId="{F94E9291-26AE-405D-94D3-E5A22C430FE7}" srcOrd="5" destOrd="0" presId="urn:microsoft.com/office/officeart/2005/8/layout/vProcess5"/>
    <dgm:cxn modelId="{F118CA4F-99FB-4758-87FE-0F7028B8C5D0}" type="presParOf" srcId="{AE99A8A4-D2DA-4CA1-B68B-0D8FD15827A6}" destId="{7623EEA1-10BE-4CCA-ABE9-724E2B3CD04C}" srcOrd="6" destOrd="0" presId="urn:microsoft.com/office/officeart/2005/8/layout/vProcess5"/>
    <dgm:cxn modelId="{687C4585-F2B0-42EC-9A09-C2A6FBA310BE}" type="presParOf" srcId="{AE99A8A4-D2DA-4CA1-B68B-0D8FD15827A6}" destId="{5A112261-4353-4C8E-A5A7-438236763ACB}" srcOrd="7" destOrd="0" presId="urn:microsoft.com/office/officeart/2005/8/layout/vProcess5"/>
    <dgm:cxn modelId="{384D85AE-59D7-45B6-A963-347E1E93CA83}" type="presParOf" srcId="{AE99A8A4-D2DA-4CA1-B68B-0D8FD15827A6}" destId="{B9E08F57-D0AC-4463-B90C-6BD863F3F8AD}" srcOrd="8" destOrd="0" presId="urn:microsoft.com/office/officeart/2005/8/layout/vProcess5"/>
    <dgm:cxn modelId="{29485678-B101-4E50-AFE9-872ED70FF1E1}" type="presParOf" srcId="{AE99A8A4-D2DA-4CA1-B68B-0D8FD15827A6}" destId="{A1747AD6-9474-4662-908A-9AAF93B0F9CE}" srcOrd="9" destOrd="0" presId="urn:microsoft.com/office/officeart/2005/8/layout/vProcess5"/>
    <dgm:cxn modelId="{7FA0E51D-E0FB-4916-B072-CA87751DC1AE}" type="presParOf" srcId="{AE99A8A4-D2DA-4CA1-B68B-0D8FD15827A6}" destId="{7A4C9FF4-2B99-41D8-A3FC-BB6FCECA39FE}" srcOrd="10" destOrd="0" presId="urn:microsoft.com/office/officeart/2005/8/layout/vProcess5"/>
    <dgm:cxn modelId="{614DAA5A-893C-4FBA-8084-E8E9F2FB7796}" type="presParOf" srcId="{AE99A8A4-D2DA-4CA1-B68B-0D8FD15827A6}" destId="{8D5DD9E5-28BB-44FB-922A-90BF0BF87BD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DD1DC25-19B9-4573-8B2D-62BA1E88DA7E}" type="doc">
      <dgm:prSet loTypeId="urn:microsoft.com/office/officeart/2005/8/layout/vList3" loCatId="list" qsTypeId="urn:microsoft.com/office/officeart/2005/8/quickstyle/simple3" qsCatId="simple" csTypeId="urn:microsoft.com/office/officeart/2005/8/colors/colorful1#10" csCatId="colorful" phldr="1"/>
      <dgm:spPr/>
      <dgm:t>
        <a:bodyPr/>
        <a:lstStyle/>
        <a:p>
          <a:endParaRPr lang="ru-RU"/>
        </a:p>
      </dgm:t>
    </dgm:pt>
    <dgm:pt modelId="{4A70D940-906F-4A02-A4C3-70355AAC310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Для того чтобы воздух был чистым, на предприятиях работают установки, которые улавливают пыль, сажу, ядовитые газы.</a:t>
          </a:r>
        </a:p>
      </dgm:t>
    </dgm:pt>
    <dgm:pt modelId="{03AF9ACC-A107-4FE3-B765-FF2CA2B8C264}" type="parTrans" cxnId="{22EFF38C-C8FB-421A-875C-D7AD1FEA728F}">
      <dgm:prSet/>
      <dgm:spPr/>
      <dgm:t>
        <a:bodyPr/>
        <a:lstStyle/>
        <a:p>
          <a:endParaRPr lang="ru-RU"/>
        </a:p>
      </dgm:t>
    </dgm:pt>
    <dgm:pt modelId="{A5CEB05A-85D3-495C-9783-E5E6ADF655DB}" type="sibTrans" cxnId="{22EFF38C-C8FB-421A-875C-D7AD1FEA728F}">
      <dgm:prSet/>
      <dgm:spPr/>
      <dgm:t>
        <a:bodyPr/>
        <a:lstStyle/>
        <a:p>
          <a:endParaRPr lang="ru-RU"/>
        </a:p>
      </dgm:t>
    </dgm:pt>
    <dgm:pt modelId="{B2B490FE-0340-4325-A6B2-8FB31CCAF2F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Сажать как можно больше деревьев и кустарников. Они – легкие нашей планеты.</a:t>
          </a:r>
        </a:p>
      </dgm:t>
    </dgm:pt>
    <dgm:pt modelId="{1CB3EBA2-1997-41B5-A289-881193AE6C4E}" type="parTrans" cxnId="{46963858-3506-45EE-A884-14C803769DA0}">
      <dgm:prSet/>
      <dgm:spPr/>
      <dgm:t>
        <a:bodyPr/>
        <a:lstStyle/>
        <a:p>
          <a:endParaRPr lang="ru-RU"/>
        </a:p>
      </dgm:t>
    </dgm:pt>
    <dgm:pt modelId="{C2426EFD-A279-4C17-B0E5-EF843328CBEC}" type="sibTrans" cxnId="{46963858-3506-45EE-A884-14C803769DA0}">
      <dgm:prSet/>
      <dgm:spPr/>
      <dgm:t>
        <a:bodyPr/>
        <a:lstStyle/>
        <a:p>
          <a:endParaRPr lang="ru-RU"/>
        </a:p>
      </dgm:t>
    </dgm:pt>
    <dgm:pt modelId="{B51F51D0-688F-496D-B741-21C574DFBC44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 будущем использовать новые автомобили, которые не будут загрязнять воздух.</a:t>
          </a:r>
        </a:p>
      </dgm:t>
    </dgm:pt>
    <dgm:pt modelId="{B0941A7E-CB6D-48E3-86A5-F5F259005C0F}" type="parTrans" cxnId="{E88E59F8-5002-4121-9284-7BEF83F09B66}">
      <dgm:prSet/>
      <dgm:spPr/>
      <dgm:t>
        <a:bodyPr/>
        <a:lstStyle/>
        <a:p>
          <a:endParaRPr lang="ru-RU"/>
        </a:p>
      </dgm:t>
    </dgm:pt>
    <dgm:pt modelId="{C0AF0A01-28C0-4BBA-8193-98BF37DBAEAD}" type="sibTrans" cxnId="{E88E59F8-5002-4121-9284-7BEF83F09B66}">
      <dgm:prSet/>
      <dgm:spPr/>
      <dgm:t>
        <a:bodyPr/>
        <a:lstStyle/>
        <a:p>
          <a:endParaRPr lang="ru-RU"/>
        </a:p>
      </dgm:t>
    </dgm:pt>
    <dgm:pt modelId="{41CD64C1-A8E9-45D0-95BC-2BC154BEE55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Больше ходить пешком и пользоваться велосипедом. Велосипед не загрязняет воздух и полезен для здоровья</a:t>
          </a:r>
        </a:p>
      </dgm:t>
    </dgm:pt>
    <dgm:pt modelId="{C4F620B4-3464-40B5-8181-1E0DD039E1E2}" type="parTrans" cxnId="{A75167A6-2A86-4465-86A9-7E3DD20F872F}">
      <dgm:prSet/>
      <dgm:spPr/>
      <dgm:t>
        <a:bodyPr/>
        <a:lstStyle/>
        <a:p>
          <a:endParaRPr lang="ru-RU"/>
        </a:p>
      </dgm:t>
    </dgm:pt>
    <dgm:pt modelId="{B2712F04-94B6-449A-80F9-216F7706BF2D}" type="sibTrans" cxnId="{A75167A6-2A86-4465-86A9-7E3DD20F872F}">
      <dgm:prSet/>
      <dgm:spPr/>
      <dgm:t>
        <a:bodyPr/>
        <a:lstStyle/>
        <a:p>
          <a:endParaRPr lang="ru-RU"/>
        </a:p>
      </dgm:t>
    </dgm:pt>
    <dgm:pt modelId="{992E47EA-CFDB-4F29-8605-142AA0B203C0}" type="pres">
      <dgm:prSet presAssocID="{FDD1DC25-19B9-4573-8B2D-62BA1E88DA7E}" presName="linearFlow" presStyleCnt="0">
        <dgm:presLayoutVars>
          <dgm:dir/>
          <dgm:resizeHandles val="exact"/>
        </dgm:presLayoutVars>
      </dgm:prSet>
      <dgm:spPr/>
    </dgm:pt>
    <dgm:pt modelId="{FDE720BD-8FD5-42C2-93D1-D4EA0B083F1E}" type="pres">
      <dgm:prSet presAssocID="{4A70D940-906F-4A02-A4C3-70355AAC310A}" presName="composite" presStyleCnt="0"/>
      <dgm:spPr/>
    </dgm:pt>
    <dgm:pt modelId="{0CA7BBEF-47B4-4213-9D81-452837E9A0D4}" type="pres">
      <dgm:prSet presAssocID="{4A70D940-906F-4A02-A4C3-70355AAC310A}" presName="imgShp" presStyleLbl="fgImgPlace1" presStyleIdx="0" presStyleCnt="4" custScaleX="149470" custLinFactNeighborX="-41424"/>
      <dgm:spPr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2D9CB46-0BE4-4DBA-8058-4D017B7F7C57}" type="pres">
      <dgm:prSet presAssocID="{4A70D940-906F-4A02-A4C3-70355AAC310A}" presName="txShp" presStyleLbl="node1" presStyleIdx="0" presStyleCnt="4" custScaleX="120089" custLinFactNeighborX="15143">
        <dgm:presLayoutVars>
          <dgm:bulletEnabled val="1"/>
        </dgm:presLayoutVars>
      </dgm:prSet>
      <dgm:spPr/>
    </dgm:pt>
    <dgm:pt modelId="{6AA4D05F-F533-4666-A4DE-14F161F696EB}" type="pres">
      <dgm:prSet presAssocID="{A5CEB05A-85D3-495C-9783-E5E6ADF655DB}" presName="spacing" presStyleCnt="0"/>
      <dgm:spPr/>
    </dgm:pt>
    <dgm:pt modelId="{176FEFC7-9048-4D02-9C92-73DC97071881}" type="pres">
      <dgm:prSet presAssocID="{B2B490FE-0340-4325-A6B2-8FB31CCAF2FA}" presName="composite" presStyleCnt="0"/>
      <dgm:spPr/>
    </dgm:pt>
    <dgm:pt modelId="{8C581E59-5FC7-4503-9134-3C43AD8D49C3}" type="pres">
      <dgm:prSet presAssocID="{B2B490FE-0340-4325-A6B2-8FB31CCAF2FA}" presName="imgShp" presStyleLbl="fgImgPlace1" presStyleIdx="1" presStyleCnt="4" custScaleX="149470" custLinFactNeighborX="-41424"/>
      <dgm:spPr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EDF896C-459B-4CF4-A167-A1F59EF8B06A}" type="pres">
      <dgm:prSet presAssocID="{B2B490FE-0340-4325-A6B2-8FB31CCAF2FA}" presName="txShp" presStyleLbl="node1" presStyleIdx="1" presStyleCnt="4" custScaleX="120089" custLinFactNeighborX="15143">
        <dgm:presLayoutVars>
          <dgm:bulletEnabled val="1"/>
        </dgm:presLayoutVars>
      </dgm:prSet>
      <dgm:spPr/>
    </dgm:pt>
    <dgm:pt modelId="{ACFCA04E-175A-4FDB-A307-ADBEFD1C8CBB}" type="pres">
      <dgm:prSet presAssocID="{C2426EFD-A279-4C17-B0E5-EF843328CBEC}" presName="spacing" presStyleCnt="0"/>
      <dgm:spPr/>
    </dgm:pt>
    <dgm:pt modelId="{F9ACDB88-E36C-4A49-B5A0-3AE584036218}" type="pres">
      <dgm:prSet presAssocID="{B51F51D0-688F-496D-B741-21C574DFBC44}" presName="composite" presStyleCnt="0"/>
      <dgm:spPr/>
    </dgm:pt>
    <dgm:pt modelId="{872E291A-2226-4DD9-9A71-C95283B10DD0}" type="pres">
      <dgm:prSet presAssocID="{B51F51D0-688F-496D-B741-21C574DFBC44}" presName="imgShp" presStyleLbl="fgImgPlace1" presStyleIdx="2" presStyleCnt="4" custScaleX="149470" custLinFactNeighborX="-41424"/>
      <dgm:spPr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2415345-BA6B-4F0E-979A-C1038F9FF19F}" type="pres">
      <dgm:prSet presAssocID="{B51F51D0-688F-496D-B741-21C574DFBC44}" presName="txShp" presStyleLbl="node1" presStyleIdx="2" presStyleCnt="4" custScaleX="120089" custLinFactNeighborX="15143">
        <dgm:presLayoutVars>
          <dgm:bulletEnabled val="1"/>
        </dgm:presLayoutVars>
      </dgm:prSet>
      <dgm:spPr/>
    </dgm:pt>
    <dgm:pt modelId="{A5A69F13-3B6A-491B-BADE-12BB3DE4D808}" type="pres">
      <dgm:prSet presAssocID="{C0AF0A01-28C0-4BBA-8193-98BF37DBAEAD}" presName="spacing" presStyleCnt="0"/>
      <dgm:spPr/>
    </dgm:pt>
    <dgm:pt modelId="{ECAF8E03-222B-48FB-B9E7-2A23D33347E7}" type="pres">
      <dgm:prSet presAssocID="{41CD64C1-A8E9-45D0-95BC-2BC154BEE556}" presName="composite" presStyleCnt="0"/>
      <dgm:spPr/>
    </dgm:pt>
    <dgm:pt modelId="{CA569548-5843-4EE3-BE6A-0B17577878E0}" type="pres">
      <dgm:prSet presAssocID="{41CD64C1-A8E9-45D0-95BC-2BC154BEE556}" presName="imgShp" presStyleLbl="fgImgPlace1" presStyleIdx="3" presStyleCnt="4" custScaleX="149470" custLinFactNeighborX="-41424"/>
      <dgm:spPr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3E188031-3EBA-43FF-B8C9-2813A47DC8A5}" type="pres">
      <dgm:prSet presAssocID="{41CD64C1-A8E9-45D0-95BC-2BC154BEE556}" presName="txShp" presStyleLbl="node1" presStyleIdx="3" presStyleCnt="4" custScaleX="120089" custLinFactNeighborX="15143">
        <dgm:presLayoutVars>
          <dgm:bulletEnabled val="1"/>
        </dgm:presLayoutVars>
      </dgm:prSet>
      <dgm:spPr/>
    </dgm:pt>
  </dgm:ptLst>
  <dgm:cxnLst>
    <dgm:cxn modelId="{BB04C905-EFD6-43C3-8D5C-B69B3930F03F}" type="presOf" srcId="{B2B490FE-0340-4325-A6B2-8FB31CCAF2FA}" destId="{BEDF896C-459B-4CF4-A167-A1F59EF8B06A}" srcOrd="0" destOrd="0" presId="urn:microsoft.com/office/officeart/2005/8/layout/vList3"/>
    <dgm:cxn modelId="{FAD3F32E-7A98-4176-9FB1-F6284C921BD5}" type="presOf" srcId="{4A70D940-906F-4A02-A4C3-70355AAC310A}" destId="{02D9CB46-0BE4-4DBA-8058-4D017B7F7C57}" srcOrd="0" destOrd="0" presId="urn:microsoft.com/office/officeart/2005/8/layout/vList3"/>
    <dgm:cxn modelId="{A43B6462-756B-4687-B1E3-6667E741AEDE}" type="presOf" srcId="{B51F51D0-688F-496D-B741-21C574DFBC44}" destId="{62415345-BA6B-4F0E-979A-C1038F9FF19F}" srcOrd="0" destOrd="0" presId="urn:microsoft.com/office/officeart/2005/8/layout/vList3"/>
    <dgm:cxn modelId="{01CB4256-BC9F-4903-B747-929E27103460}" type="presOf" srcId="{FDD1DC25-19B9-4573-8B2D-62BA1E88DA7E}" destId="{992E47EA-CFDB-4F29-8605-142AA0B203C0}" srcOrd="0" destOrd="0" presId="urn:microsoft.com/office/officeart/2005/8/layout/vList3"/>
    <dgm:cxn modelId="{46963858-3506-45EE-A884-14C803769DA0}" srcId="{FDD1DC25-19B9-4573-8B2D-62BA1E88DA7E}" destId="{B2B490FE-0340-4325-A6B2-8FB31CCAF2FA}" srcOrd="1" destOrd="0" parTransId="{1CB3EBA2-1997-41B5-A289-881193AE6C4E}" sibTransId="{C2426EFD-A279-4C17-B0E5-EF843328CBEC}"/>
    <dgm:cxn modelId="{22EFF38C-C8FB-421A-875C-D7AD1FEA728F}" srcId="{FDD1DC25-19B9-4573-8B2D-62BA1E88DA7E}" destId="{4A70D940-906F-4A02-A4C3-70355AAC310A}" srcOrd="0" destOrd="0" parTransId="{03AF9ACC-A107-4FE3-B765-FF2CA2B8C264}" sibTransId="{A5CEB05A-85D3-495C-9783-E5E6ADF655DB}"/>
    <dgm:cxn modelId="{C9DECC97-A648-42D0-AFFC-CC0E6F80B31C}" type="presOf" srcId="{41CD64C1-A8E9-45D0-95BC-2BC154BEE556}" destId="{3E188031-3EBA-43FF-B8C9-2813A47DC8A5}" srcOrd="0" destOrd="0" presId="urn:microsoft.com/office/officeart/2005/8/layout/vList3"/>
    <dgm:cxn modelId="{A75167A6-2A86-4465-86A9-7E3DD20F872F}" srcId="{FDD1DC25-19B9-4573-8B2D-62BA1E88DA7E}" destId="{41CD64C1-A8E9-45D0-95BC-2BC154BEE556}" srcOrd="3" destOrd="0" parTransId="{C4F620B4-3464-40B5-8181-1E0DD039E1E2}" sibTransId="{B2712F04-94B6-449A-80F9-216F7706BF2D}"/>
    <dgm:cxn modelId="{E88E59F8-5002-4121-9284-7BEF83F09B66}" srcId="{FDD1DC25-19B9-4573-8B2D-62BA1E88DA7E}" destId="{B51F51D0-688F-496D-B741-21C574DFBC44}" srcOrd="2" destOrd="0" parTransId="{B0941A7E-CB6D-48E3-86A5-F5F259005C0F}" sibTransId="{C0AF0A01-28C0-4BBA-8193-98BF37DBAEAD}"/>
    <dgm:cxn modelId="{2476F275-4E25-4A4B-9F56-36E4A9011D9B}" type="presParOf" srcId="{992E47EA-CFDB-4F29-8605-142AA0B203C0}" destId="{FDE720BD-8FD5-42C2-93D1-D4EA0B083F1E}" srcOrd="0" destOrd="0" presId="urn:microsoft.com/office/officeart/2005/8/layout/vList3"/>
    <dgm:cxn modelId="{DEE58F32-983B-4B11-AC90-C75F96FFF7AF}" type="presParOf" srcId="{FDE720BD-8FD5-42C2-93D1-D4EA0B083F1E}" destId="{0CA7BBEF-47B4-4213-9D81-452837E9A0D4}" srcOrd="0" destOrd="0" presId="urn:microsoft.com/office/officeart/2005/8/layout/vList3"/>
    <dgm:cxn modelId="{EA7379C7-ADBC-4373-9028-D4AED366E6E5}" type="presParOf" srcId="{FDE720BD-8FD5-42C2-93D1-D4EA0B083F1E}" destId="{02D9CB46-0BE4-4DBA-8058-4D017B7F7C57}" srcOrd="1" destOrd="0" presId="urn:microsoft.com/office/officeart/2005/8/layout/vList3"/>
    <dgm:cxn modelId="{CD9AE839-C675-45E3-93B9-210390437F63}" type="presParOf" srcId="{992E47EA-CFDB-4F29-8605-142AA0B203C0}" destId="{6AA4D05F-F533-4666-A4DE-14F161F696EB}" srcOrd="1" destOrd="0" presId="urn:microsoft.com/office/officeart/2005/8/layout/vList3"/>
    <dgm:cxn modelId="{F44B9B8A-E92C-4519-A2B0-AC2683E8BF57}" type="presParOf" srcId="{992E47EA-CFDB-4F29-8605-142AA0B203C0}" destId="{176FEFC7-9048-4D02-9C92-73DC97071881}" srcOrd="2" destOrd="0" presId="urn:microsoft.com/office/officeart/2005/8/layout/vList3"/>
    <dgm:cxn modelId="{0C43A4D7-35CA-489C-9388-9F5CCC508C35}" type="presParOf" srcId="{176FEFC7-9048-4D02-9C92-73DC97071881}" destId="{8C581E59-5FC7-4503-9134-3C43AD8D49C3}" srcOrd="0" destOrd="0" presId="urn:microsoft.com/office/officeart/2005/8/layout/vList3"/>
    <dgm:cxn modelId="{CBDE2727-36E0-4AF8-B568-6F15EBB6CD44}" type="presParOf" srcId="{176FEFC7-9048-4D02-9C92-73DC97071881}" destId="{BEDF896C-459B-4CF4-A167-A1F59EF8B06A}" srcOrd="1" destOrd="0" presId="urn:microsoft.com/office/officeart/2005/8/layout/vList3"/>
    <dgm:cxn modelId="{0407BF34-8673-4288-A763-F80F5AD9372C}" type="presParOf" srcId="{992E47EA-CFDB-4F29-8605-142AA0B203C0}" destId="{ACFCA04E-175A-4FDB-A307-ADBEFD1C8CBB}" srcOrd="3" destOrd="0" presId="urn:microsoft.com/office/officeart/2005/8/layout/vList3"/>
    <dgm:cxn modelId="{4CA44612-2BEA-4D60-A9CA-BEEA0FFE9F53}" type="presParOf" srcId="{992E47EA-CFDB-4F29-8605-142AA0B203C0}" destId="{F9ACDB88-E36C-4A49-B5A0-3AE584036218}" srcOrd="4" destOrd="0" presId="urn:microsoft.com/office/officeart/2005/8/layout/vList3"/>
    <dgm:cxn modelId="{A1FB197F-6E39-4546-A6BF-F3D57A5FBE13}" type="presParOf" srcId="{F9ACDB88-E36C-4A49-B5A0-3AE584036218}" destId="{872E291A-2226-4DD9-9A71-C95283B10DD0}" srcOrd="0" destOrd="0" presId="urn:microsoft.com/office/officeart/2005/8/layout/vList3"/>
    <dgm:cxn modelId="{DB9C8B9B-2128-429A-9886-9658C15009F5}" type="presParOf" srcId="{F9ACDB88-E36C-4A49-B5A0-3AE584036218}" destId="{62415345-BA6B-4F0E-979A-C1038F9FF19F}" srcOrd="1" destOrd="0" presId="urn:microsoft.com/office/officeart/2005/8/layout/vList3"/>
    <dgm:cxn modelId="{AAE37058-F88E-40B3-B1C0-0B3901544565}" type="presParOf" srcId="{992E47EA-CFDB-4F29-8605-142AA0B203C0}" destId="{A5A69F13-3B6A-491B-BADE-12BB3DE4D808}" srcOrd="5" destOrd="0" presId="urn:microsoft.com/office/officeart/2005/8/layout/vList3"/>
    <dgm:cxn modelId="{6DB18FA5-F4C9-4110-8B73-82E03C43AAF1}" type="presParOf" srcId="{992E47EA-CFDB-4F29-8605-142AA0B203C0}" destId="{ECAF8E03-222B-48FB-B9E7-2A23D33347E7}" srcOrd="6" destOrd="0" presId="urn:microsoft.com/office/officeart/2005/8/layout/vList3"/>
    <dgm:cxn modelId="{717B8FE7-3965-48C8-95D1-0BF19E65DAF4}" type="presParOf" srcId="{ECAF8E03-222B-48FB-B9E7-2A23D33347E7}" destId="{CA569548-5843-4EE3-BE6A-0B17577878E0}" srcOrd="0" destOrd="0" presId="urn:microsoft.com/office/officeart/2005/8/layout/vList3"/>
    <dgm:cxn modelId="{5115AC6C-D2E3-4560-9FDC-9094384E5C8E}" type="presParOf" srcId="{ECAF8E03-222B-48FB-B9E7-2A23D33347E7}" destId="{3E188031-3EBA-43FF-B8C9-2813A47DC8A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9B5E1-923E-4B0A-A703-9AA662A124AA}">
      <dsp:nvSpPr>
        <dsp:cNvPr id="0" name=""/>
        <dsp:cNvSpPr/>
      </dsp:nvSpPr>
      <dsp:spPr>
        <a:xfrm>
          <a:off x="3132335" y="1587"/>
          <a:ext cx="2736316" cy="132160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часть неживой природы  </a:t>
          </a:r>
        </a:p>
      </dsp:txBody>
      <dsp:txXfrm>
        <a:off x="3132335" y="1587"/>
        <a:ext cx="2736316" cy="1321606"/>
      </dsp:txXfrm>
    </dsp:sp>
    <dsp:sp modelId="{9FCC4E9F-427A-48FD-911F-669D231F4486}">
      <dsp:nvSpPr>
        <dsp:cNvPr id="0" name=""/>
        <dsp:cNvSpPr/>
      </dsp:nvSpPr>
      <dsp:spPr>
        <a:xfrm>
          <a:off x="3277178" y="1105847"/>
          <a:ext cx="4363849" cy="4363849"/>
        </a:xfrm>
        <a:custGeom>
          <a:avLst/>
          <a:gdLst/>
          <a:ahLst/>
          <a:cxnLst/>
          <a:rect l="0" t="0" r="0" b="0"/>
          <a:pathLst>
            <a:path>
              <a:moveTo>
                <a:pt x="2609157" y="42236"/>
              </a:moveTo>
              <a:arcTo wR="2181924" hR="2181924" stAng="16877507" swAng="286986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76895-7C20-4EDE-88EE-ADE337F9307D}">
      <dsp:nvSpPr>
        <dsp:cNvPr id="0" name=""/>
        <dsp:cNvSpPr/>
      </dsp:nvSpPr>
      <dsp:spPr>
        <a:xfrm>
          <a:off x="6048659" y="2183512"/>
          <a:ext cx="2736316" cy="1321606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то, чем мы дышим</a:t>
          </a:r>
        </a:p>
      </dsp:txBody>
      <dsp:txXfrm>
        <a:off x="6048659" y="2183512"/>
        <a:ext cx="2736316" cy="1321606"/>
      </dsp:txXfrm>
    </dsp:sp>
    <dsp:sp modelId="{3CB661D3-EC7D-4B5F-A300-BC0784731F42}">
      <dsp:nvSpPr>
        <dsp:cNvPr id="0" name=""/>
        <dsp:cNvSpPr/>
      </dsp:nvSpPr>
      <dsp:spPr>
        <a:xfrm>
          <a:off x="3277178" y="218935"/>
          <a:ext cx="4363849" cy="4363849"/>
        </a:xfrm>
        <a:custGeom>
          <a:avLst/>
          <a:gdLst/>
          <a:ahLst/>
          <a:cxnLst/>
          <a:rect l="0" t="0" r="0" b="0"/>
          <a:pathLst>
            <a:path>
              <a:moveTo>
                <a:pt x="4054603" y="3301687"/>
              </a:moveTo>
              <a:arcTo wR="2181924" hR="2181924" stAng="1852631" swAng="2869862"/>
            </a:path>
          </a:pathLst>
        </a:custGeom>
        <a:noFill/>
        <a:ln w="9525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4AD67-4020-49C8-AC0D-233DD211F092}">
      <dsp:nvSpPr>
        <dsp:cNvPr id="0" name=""/>
        <dsp:cNvSpPr/>
      </dsp:nvSpPr>
      <dsp:spPr>
        <a:xfrm>
          <a:off x="3132335" y="4365437"/>
          <a:ext cx="2736316" cy="1321606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Слово “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воздух</a:t>
          </a: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” происходит от слов “вздохнуть”, “вдыхать”.</a:t>
          </a:r>
        </a:p>
      </dsp:txBody>
      <dsp:txXfrm>
        <a:off x="3132335" y="4365437"/>
        <a:ext cx="2736316" cy="1321606"/>
      </dsp:txXfrm>
    </dsp:sp>
    <dsp:sp modelId="{5557E2CB-8697-4264-AECA-01059488A5D5}">
      <dsp:nvSpPr>
        <dsp:cNvPr id="0" name=""/>
        <dsp:cNvSpPr/>
      </dsp:nvSpPr>
      <dsp:spPr>
        <a:xfrm>
          <a:off x="1208152" y="195430"/>
          <a:ext cx="4363849" cy="4363849"/>
        </a:xfrm>
        <a:custGeom>
          <a:avLst/>
          <a:gdLst/>
          <a:ahLst/>
          <a:cxnLst/>
          <a:rect l="0" t="0" r="0" b="0"/>
          <a:pathLst>
            <a:path>
              <a:moveTo>
                <a:pt x="1909587" y="4346787"/>
              </a:moveTo>
              <a:arcTo wR="2181924" hR="2181924" stAng="5830205" swAng="2316723"/>
            </a:path>
          </a:pathLst>
        </a:custGeom>
        <a:noFill/>
        <a:ln w="9525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5C9ADA-D7EE-4D19-95B8-86DF05010A94}">
      <dsp:nvSpPr>
        <dsp:cNvPr id="0" name=""/>
        <dsp:cNvSpPr/>
      </dsp:nvSpPr>
      <dsp:spPr>
        <a:xfrm>
          <a:off x="36008" y="1800200"/>
          <a:ext cx="3168339" cy="2088231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газообразное тело, состоящее из  нескольких  веществ: азота, кислорода и углекислого газа</a:t>
          </a:r>
        </a:p>
      </dsp:txBody>
      <dsp:txXfrm>
        <a:off x="36008" y="1800200"/>
        <a:ext cx="3168339" cy="2088231"/>
      </dsp:txXfrm>
    </dsp:sp>
    <dsp:sp modelId="{1AB3B71E-44D5-420B-818C-613F0D375449}">
      <dsp:nvSpPr>
        <dsp:cNvPr id="0" name=""/>
        <dsp:cNvSpPr/>
      </dsp:nvSpPr>
      <dsp:spPr>
        <a:xfrm>
          <a:off x="1208152" y="1129351"/>
          <a:ext cx="4363849" cy="4363849"/>
        </a:xfrm>
        <a:custGeom>
          <a:avLst/>
          <a:gdLst/>
          <a:ahLst/>
          <a:cxnLst/>
          <a:rect l="0" t="0" r="0" b="0"/>
          <a:pathLst>
            <a:path>
              <a:moveTo>
                <a:pt x="618153" y="660275"/>
              </a:moveTo>
              <a:arcTo wR="2181924" hR="2181924" stAng="13453071" swAng="2316723"/>
            </a:path>
          </a:pathLst>
        </a:custGeom>
        <a:noFill/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CBAF3-88C8-4F76-B96B-02654A1EC5E6}">
      <dsp:nvSpPr>
        <dsp:cNvPr id="0" name=""/>
        <dsp:cNvSpPr/>
      </dsp:nvSpPr>
      <dsp:spPr>
        <a:xfrm rot="5400000">
          <a:off x="-157170" y="158743"/>
          <a:ext cx="1047803" cy="733462"/>
        </a:xfrm>
        <a:prstGeom prst="chevron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68303"/>
        <a:ext cx="733462" cy="314341"/>
      </dsp:txXfrm>
    </dsp:sp>
    <dsp:sp modelId="{7D45928A-8627-4181-8137-E93A58AFF4C7}">
      <dsp:nvSpPr>
        <dsp:cNvPr id="0" name=""/>
        <dsp:cNvSpPr/>
      </dsp:nvSpPr>
      <dsp:spPr>
        <a:xfrm rot="5400000">
          <a:off x="4274667" y="-3539631"/>
          <a:ext cx="681072" cy="7763481"/>
        </a:xfrm>
        <a:prstGeom prst="round2SameRect">
          <a:avLst/>
        </a:prstGeom>
        <a:solidFill>
          <a:schemeClr val="lt1"/>
        </a:solidFill>
        <a:ln w="3175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Азот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 (синий) – этого газа в воздухе больше всего. </a:t>
          </a:r>
        </a:p>
      </dsp:txBody>
      <dsp:txXfrm rot="-5400000">
        <a:off x="733463" y="34820"/>
        <a:ext cx="7730234" cy="614578"/>
      </dsp:txXfrm>
    </dsp:sp>
    <dsp:sp modelId="{53E6C248-6B12-4FCB-BD30-B309AA556CA1}">
      <dsp:nvSpPr>
        <dsp:cNvPr id="0" name=""/>
        <dsp:cNvSpPr/>
      </dsp:nvSpPr>
      <dsp:spPr>
        <a:xfrm rot="5400000">
          <a:off x="-157170" y="1001420"/>
          <a:ext cx="1047803" cy="733462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210980"/>
        <a:ext cx="733462" cy="314341"/>
      </dsp:txXfrm>
    </dsp:sp>
    <dsp:sp modelId="{47B34B1D-1F47-4F93-84FF-758DACF3773D}">
      <dsp:nvSpPr>
        <dsp:cNvPr id="0" name=""/>
        <dsp:cNvSpPr/>
      </dsp:nvSpPr>
      <dsp:spPr>
        <a:xfrm rot="5400000">
          <a:off x="4274667" y="-2696954"/>
          <a:ext cx="681072" cy="7763481"/>
        </a:xfrm>
        <a:prstGeom prst="round2SameRect">
          <a:avLst/>
        </a:prstGeom>
        <a:solidFill>
          <a:schemeClr val="lt1"/>
        </a:solidFill>
        <a:ln w="3175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Кислород (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красный) – главный компонент воздуха. Когда мы дышим, легкими вылавливаем его из воздуха. </a:t>
          </a:r>
        </a:p>
      </dsp:txBody>
      <dsp:txXfrm rot="-5400000">
        <a:off x="733463" y="877497"/>
        <a:ext cx="7730234" cy="614578"/>
      </dsp:txXfrm>
    </dsp:sp>
    <dsp:sp modelId="{C5FAD823-E18A-4DC6-AA77-DB722F7AD0BB}">
      <dsp:nvSpPr>
        <dsp:cNvPr id="0" name=""/>
        <dsp:cNvSpPr/>
      </dsp:nvSpPr>
      <dsp:spPr>
        <a:xfrm rot="5400000">
          <a:off x="-157170" y="1844098"/>
          <a:ext cx="1047803" cy="733462"/>
        </a:xfrm>
        <a:prstGeom prst="chevron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053658"/>
        <a:ext cx="733462" cy="314341"/>
      </dsp:txXfrm>
    </dsp:sp>
    <dsp:sp modelId="{361FF9DD-FD90-4ECA-A398-9AC286E56B15}">
      <dsp:nvSpPr>
        <dsp:cNvPr id="0" name=""/>
        <dsp:cNvSpPr/>
      </dsp:nvSpPr>
      <dsp:spPr>
        <a:xfrm rot="5400000">
          <a:off x="4274667" y="-1854277"/>
          <a:ext cx="681072" cy="7763481"/>
        </a:xfrm>
        <a:prstGeom prst="round2SameRect">
          <a:avLst/>
        </a:prstGeom>
        <a:solidFill>
          <a:schemeClr val="lt1"/>
        </a:solidFill>
        <a:ln w="3175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Углекислый газ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 (зеленый) очень важен для растений – растения им питаются. Также углекислый газ мы выдыхаем при дыхании. Кроме того, в воздухе есть </a:t>
          </a: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инертные газы, водяные пары и пыль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 rot="-5400000">
        <a:off x="733463" y="1720174"/>
        <a:ext cx="7730234" cy="6145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D4B25-9005-4B29-9C6E-03F1994129D2}">
      <dsp:nvSpPr>
        <dsp:cNvPr id="0" name=""/>
        <dsp:cNvSpPr/>
      </dsp:nvSpPr>
      <dsp:spPr>
        <a:xfrm>
          <a:off x="0" y="0"/>
          <a:ext cx="6921043" cy="1267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Человек может прожить без воды 2-3 дня, без пищи – больше. А без воздуха – всего 5-7 минут. Людям, животным и растениям нужен чистый воздух. </a:t>
          </a:r>
        </a:p>
      </dsp:txBody>
      <dsp:txXfrm>
        <a:off x="0" y="0"/>
        <a:ext cx="5520631" cy="1267340"/>
      </dsp:txXfrm>
    </dsp:sp>
    <dsp:sp modelId="{9D12F92B-0B39-4F60-854A-4A028F707519}">
      <dsp:nvSpPr>
        <dsp:cNvPr id="0" name=""/>
        <dsp:cNvSpPr/>
      </dsp:nvSpPr>
      <dsp:spPr>
        <a:xfrm>
          <a:off x="579637" y="1497766"/>
          <a:ext cx="6921043" cy="1267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С появлением промышленных предприятий началось загрязнение воздуха. Горящие факелы нефтедобывающих предприятий в Мангистауской области загрязняют воздух. </a:t>
          </a:r>
        </a:p>
      </dsp:txBody>
      <dsp:txXfrm>
        <a:off x="579637" y="1497766"/>
        <a:ext cx="5517634" cy="1267340"/>
      </dsp:txXfrm>
    </dsp:sp>
    <dsp:sp modelId="{CB16A3AD-F386-4FA8-BA9F-18A0755B8EBE}">
      <dsp:nvSpPr>
        <dsp:cNvPr id="0" name=""/>
        <dsp:cNvSpPr/>
      </dsp:nvSpPr>
      <dsp:spPr>
        <a:xfrm>
          <a:off x="1150623" y="2995532"/>
          <a:ext cx="6921043" cy="1267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С каждым годом в населённых пунктах увеличивается число автомашин. Выхлопные газы машин попадают в воздух и загрязняют его.</a:t>
          </a:r>
        </a:p>
      </dsp:txBody>
      <dsp:txXfrm>
        <a:off x="1150623" y="2995532"/>
        <a:ext cx="5526285" cy="1267340"/>
      </dsp:txXfrm>
    </dsp:sp>
    <dsp:sp modelId="{14004031-573E-44EE-B549-8F412C1FCE63}">
      <dsp:nvSpPr>
        <dsp:cNvPr id="0" name=""/>
        <dsp:cNvSpPr/>
      </dsp:nvSpPr>
      <dsp:spPr>
        <a:xfrm>
          <a:off x="1730260" y="4493299"/>
          <a:ext cx="6921043" cy="1267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Пыль, вредные вещества, находящиеся в воздухе, вызывают различные заболевания у людей и животных. </a:t>
          </a:r>
        </a:p>
      </dsp:txBody>
      <dsp:txXfrm>
        <a:off x="1730260" y="4493299"/>
        <a:ext cx="5517634" cy="1267340"/>
      </dsp:txXfrm>
    </dsp:sp>
    <dsp:sp modelId="{F94E9291-26AE-405D-94D3-E5A22C430FE7}">
      <dsp:nvSpPr>
        <dsp:cNvPr id="0" name=""/>
        <dsp:cNvSpPr/>
      </dsp:nvSpPr>
      <dsp:spPr>
        <a:xfrm>
          <a:off x="6097271" y="970667"/>
          <a:ext cx="823771" cy="8237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/>
        </a:p>
      </dsp:txBody>
      <dsp:txXfrm>
        <a:off x="6097271" y="970667"/>
        <a:ext cx="823771" cy="823771"/>
      </dsp:txXfrm>
    </dsp:sp>
    <dsp:sp modelId="{7623EEA1-10BE-4CCA-ABE9-724E2B3CD04C}">
      <dsp:nvSpPr>
        <dsp:cNvPr id="0" name=""/>
        <dsp:cNvSpPr/>
      </dsp:nvSpPr>
      <dsp:spPr>
        <a:xfrm>
          <a:off x="6676909" y="2468434"/>
          <a:ext cx="823771" cy="82377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/>
        </a:p>
      </dsp:txBody>
      <dsp:txXfrm>
        <a:off x="6676909" y="2468434"/>
        <a:ext cx="823771" cy="823771"/>
      </dsp:txXfrm>
    </dsp:sp>
    <dsp:sp modelId="{5A112261-4353-4C8E-A5A7-438236763ACB}">
      <dsp:nvSpPr>
        <dsp:cNvPr id="0" name=""/>
        <dsp:cNvSpPr/>
      </dsp:nvSpPr>
      <dsp:spPr>
        <a:xfrm>
          <a:off x="7247895" y="3966200"/>
          <a:ext cx="823771" cy="82377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/>
        </a:p>
      </dsp:txBody>
      <dsp:txXfrm>
        <a:off x="7247895" y="3966200"/>
        <a:ext cx="823771" cy="8237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D9CB46-0BE4-4DBA-8058-4D017B7F7C57}">
      <dsp:nvSpPr>
        <dsp:cNvPr id="0" name=""/>
        <dsp:cNvSpPr/>
      </dsp:nvSpPr>
      <dsp:spPr>
        <a:xfrm rot="10800000">
          <a:off x="1754862" y="1248"/>
          <a:ext cx="6958105" cy="1117370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2729" tIns="87630" rIns="163576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Для того чтобы воздух был чистым, на предприятиях работают установки, которые улавливают пыль, сажу, ядовитые газы.</a:t>
          </a:r>
        </a:p>
      </dsp:txBody>
      <dsp:txXfrm rot="10800000">
        <a:off x="2034204" y="1248"/>
        <a:ext cx="6678763" cy="1117370"/>
      </dsp:txXfrm>
    </dsp:sp>
    <dsp:sp modelId="{0CA7BBEF-47B4-4213-9D81-452837E9A0D4}">
      <dsp:nvSpPr>
        <dsp:cNvPr id="0" name=""/>
        <dsp:cNvSpPr/>
      </dsp:nvSpPr>
      <dsp:spPr>
        <a:xfrm>
          <a:off x="288034" y="1248"/>
          <a:ext cx="1670133" cy="1117370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EDF896C-459B-4CF4-A167-A1F59EF8B06A}">
      <dsp:nvSpPr>
        <dsp:cNvPr id="0" name=""/>
        <dsp:cNvSpPr/>
      </dsp:nvSpPr>
      <dsp:spPr>
        <a:xfrm rot="10800000">
          <a:off x="1754862" y="1452162"/>
          <a:ext cx="6958105" cy="1117370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2729" tIns="87630" rIns="163576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Сажать как можно больше деревьев и кустарников. Они – легкие нашей планеты.</a:t>
          </a:r>
        </a:p>
      </dsp:txBody>
      <dsp:txXfrm rot="10800000">
        <a:off x="2034204" y="1452162"/>
        <a:ext cx="6678763" cy="1117370"/>
      </dsp:txXfrm>
    </dsp:sp>
    <dsp:sp modelId="{8C581E59-5FC7-4503-9134-3C43AD8D49C3}">
      <dsp:nvSpPr>
        <dsp:cNvPr id="0" name=""/>
        <dsp:cNvSpPr/>
      </dsp:nvSpPr>
      <dsp:spPr>
        <a:xfrm>
          <a:off x="288034" y="1452162"/>
          <a:ext cx="1670133" cy="1117370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2415345-BA6B-4F0E-979A-C1038F9FF19F}">
      <dsp:nvSpPr>
        <dsp:cNvPr id="0" name=""/>
        <dsp:cNvSpPr/>
      </dsp:nvSpPr>
      <dsp:spPr>
        <a:xfrm rot="10800000">
          <a:off x="1754862" y="2903075"/>
          <a:ext cx="6958105" cy="1117370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2729" tIns="87630" rIns="163576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В будущем использовать новые автомобили, которые не будут загрязнять воздух.</a:t>
          </a:r>
        </a:p>
      </dsp:txBody>
      <dsp:txXfrm rot="10800000">
        <a:off x="2034204" y="2903075"/>
        <a:ext cx="6678763" cy="1117370"/>
      </dsp:txXfrm>
    </dsp:sp>
    <dsp:sp modelId="{872E291A-2226-4DD9-9A71-C95283B10DD0}">
      <dsp:nvSpPr>
        <dsp:cNvPr id="0" name=""/>
        <dsp:cNvSpPr/>
      </dsp:nvSpPr>
      <dsp:spPr>
        <a:xfrm>
          <a:off x="288034" y="2903075"/>
          <a:ext cx="1670133" cy="1117370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E188031-3EBA-43FF-B8C9-2813A47DC8A5}">
      <dsp:nvSpPr>
        <dsp:cNvPr id="0" name=""/>
        <dsp:cNvSpPr/>
      </dsp:nvSpPr>
      <dsp:spPr>
        <a:xfrm rot="10800000">
          <a:off x="1754862" y="4353989"/>
          <a:ext cx="6958105" cy="1117370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2729" tIns="87630" rIns="163576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Больше ходить пешком и пользоваться велосипедом. Велосипед не загрязняет воздух и полезен для здоровья</a:t>
          </a:r>
        </a:p>
      </dsp:txBody>
      <dsp:txXfrm rot="10800000">
        <a:off x="2034204" y="4353989"/>
        <a:ext cx="6678763" cy="1117370"/>
      </dsp:txXfrm>
    </dsp:sp>
    <dsp:sp modelId="{CA569548-5843-4EE3-BE6A-0B17577878E0}">
      <dsp:nvSpPr>
        <dsp:cNvPr id="0" name=""/>
        <dsp:cNvSpPr/>
      </dsp:nvSpPr>
      <dsp:spPr>
        <a:xfrm>
          <a:off x="288034" y="4353989"/>
          <a:ext cx="1670133" cy="1117370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E74DC-FADC-447A-8087-9C54DB79FC48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C044C-9B5B-4E9A-9A81-244CD9E4C6F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2. </a:t>
            </a:r>
            <a:r>
              <a:rPr lang="ru-RU" sz="4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ВОЗДУХ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k-KZ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kk-KZ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k-KZ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c.pics.livejournal.com/drug_goy/27220377/796427/796427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758903"/>
            <a:ext cx="2411760" cy="24064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Отгадайте загадку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7056784" cy="2952328"/>
          </a:xfrm>
          <a:prstGeom prst="cloudCallout">
            <a:avLst>
              <a:gd name="adj1" fmla="val 35673"/>
              <a:gd name="adj2" fmla="val 6023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Через нос проходит в грудь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 обратный держит путь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Он невидимый, а все же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Без него мы жить не можем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Воздух это -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908720"/>
          <a:ext cx="878497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362" name="Picture 2" descr="http://news.uzreport.uz/foto/2015/08/143953776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836712"/>
            <a:ext cx="1934580" cy="1289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3" name="Picture 3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476672"/>
            <a:ext cx="1479499" cy="182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5" name="Picture 5" descr="http://tc-sfera.ru/sites/default/files/field/image/vozduh_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36296" y="4941168"/>
            <a:ext cx="1512168" cy="1484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7" name="Picture 7" descr="http://www.kinofilms.ua/images/wallpapers/1280x800/23418_Up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5301208"/>
            <a:ext cx="1843405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 воздуха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67544" y="980728"/>
          <a:ext cx="6192688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323528" y="3933056"/>
          <a:ext cx="8496944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 схему и </a:t>
            </a:r>
            <a:b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расскажи о значении воздуха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700808"/>
            <a:ext cx="2232248" cy="995839"/>
          </a:xfrm>
          <a:prstGeom prst="roundRect">
            <a:avLst>
              <a:gd name="adj" fmla="val 44933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КИСЛОРОД</a:t>
            </a:r>
          </a:p>
          <a:p>
            <a:pPr algn="ctr"/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Новый рисунок (9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700808"/>
            <a:ext cx="1843782" cy="1379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012160" y="4365104"/>
            <a:ext cx="2232248" cy="1120319"/>
          </a:xfrm>
          <a:prstGeom prst="roundRect">
            <a:avLst>
              <a:gd name="adj" fmla="val 4493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800"/>
              </a:spcBef>
              <a:spcAft>
                <a:spcPts val="180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Углекислый газ</a:t>
            </a:r>
          </a:p>
        </p:txBody>
      </p:sp>
      <p:pic>
        <p:nvPicPr>
          <p:cNvPr id="16387" name="Picture 3" descr="Новый рисунок (92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149080"/>
            <a:ext cx="2419298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Прямая со стрелкой 8"/>
          <p:cNvCxnSpPr/>
          <p:nvPr/>
        </p:nvCxnSpPr>
        <p:spPr>
          <a:xfrm>
            <a:off x="2987824" y="2276872"/>
            <a:ext cx="27363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203848" y="191683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вдыхают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6948264" y="3212976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084168" y="3501008"/>
            <a:ext cx="16561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выдыхают</a:t>
            </a: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59832" y="4941168"/>
            <a:ext cx="28083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347864" y="501317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вдыхают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1619672" y="2852936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5576" y="3347700"/>
            <a:ext cx="16561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выдыхают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0" grpId="0"/>
      <p:bldP spid="13" grpId="0" animBg="1"/>
      <p:bldP spid="16" grpId="0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Человек научился использовать воздух, силу воздуха</a:t>
            </a:r>
          </a:p>
        </p:txBody>
      </p:sp>
      <p:pic>
        <p:nvPicPr>
          <p:cNvPr id="17412" name="Picture 4" descr="парусни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844824"/>
            <a:ext cx="266429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http://09region.kz/wp-content/uploads/2015/09/shar.jpg"/>
          <p:cNvPicPr>
            <a:picLocks noChangeAspect="1" noChangeArrowheads="1"/>
          </p:cNvPicPr>
          <p:nvPr/>
        </p:nvPicPr>
        <p:blipFill>
          <a:blip r:embed="rId3" cstate="print"/>
          <a:srcRect l="44099" r="6761"/>
          <a:stretch>
            <a:fillRect/>
          </a:stretch>
        </p:blipFill>
        <p:spPr bwMode="auto">
          <a:xfrm>
            <a:off x="3131840" y="1844824"/>
            <a:ext cx="2808312" cy="4032448"/>
          </a:xfrm>
          <a:prstGeom prst="rect">
            <a:avLst/>
          </a:prstGeom>
          <a:noFill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9" y="1844824"/>
            <a:ext cx="2987463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mixnews.lv/uploads/media/image/2011/04/21/vixlopnije-gazi_2_mediu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260648"/>
            <a:ext cx="1954322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Загрязнение воздуха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764704"/>
          <a:ext cx="865130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48264" y="6551766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i="1" dirty="0">
                <a:latin typeface="Times New Roman" pitchFamily="18" charset="0"/>
                <a:cs typeface="Times New Roman" pitchFamily="18" charset="0"/>
              </a:rPr>
              <a:t>ФОТО:</a:t>
            </a:r>
            <a:r>
              <a:rPr lang="en-GB" sz="1100" i="1" dirty="0">
                <a:latin typeface="Times New Roman" pitchFamily="18" charset="0"/>
                <a:cs typeface="Times New Roman" pitchFamily="18" charset="0"/>
              </a:rPr>
              <a:t>freewebs.com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 рисунки, на которых изображены загрязнители воздуха</a:t>
            </a:r>
          </a:p>
        </p:txBody>
      </p:sp>
      <p:pic>
        <p:nvPicPr>
          <p:cNvPr id="20482" name="Picture 2" descr="http://www.dishisvobodno.ru/pictures/auto-2-0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512" y="1628800"/>
            <a:ext cx="2808312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51520" y="6525344"/>
            <a:ext cx="85689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i="1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1100" i="1" dirty="0">
                <a:latin typeface="Times New Roman" pitchFamily="18" charset="0"/>
                <a:cs typeface="Times New Roman" pitchFamily="18" charset="0"/>
              </a:rPr>
              <a:t>dishisvobodno.ru</a:t>
            </a:r>
            <a:r>
              <a:rPr lang="ru-RU" sz="11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100" i="1" dirty="0">
                <a:latin typeface="Times New Roman" pitchFamily="18" charset="0"/>
                <a:cs typeface="Times New Roman" pitchFamily="18" charset="0"/>
              </a:rPr>
              <a:t>ooo-monitoring.ru</a:t>
            </a:r>
            <a:r>
              <a:rPr lang="ru-RU" sz="11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100" i="1" dirty="0">
                <a:latin typeface="Times New Roman" pitchFamily="18" charset="0"/>
                <a:cs typeface="Times New Roman" pitchFamily="18" charset="0"/>
              </a:rPr>
              <a:t>matrixplus.ru</a:t>
            </a:r>
            <a:r>
              <a:rPr lang="ru-RU" sz="1100" i="1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GB" sz="1100" i="1" dirty="0">
                <a:latin typeface="Times New Roman" pitchFamily="18" charset="0"/>
                <a:cs typeface="Times New Roman" pitchFamily="18" charset="0"/>
              </a:rPr>
              <a:t>timeskz.kz</a:t>
            </a:r>
            <a:endParaRPr lang="ru-RU" sz="11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4" descr="http://www.ooo-monitoring.ru/files/images/news/3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628800"/>
            <a:ext cx="2548819" cy="1872208"/>
          </a:xfrm>
          <a:prstGeom prst="rect">
            <a:avLst/>
          </a:prstGeom>
          <a:noFill/>
        </p:spPr>
      </p:pic>
      <p:pic>
        <p:nvPicPr>
          <p:cNvPr id="20486" name="Picture 6" descr="http://www.matrixplus.ru/books08/neft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9939" y="3573016"/>
            <a:ext cx="1872208" cy="2880320"/>
          </a:xfrm>
          <a:prstGeom prst="rect">
            <a:avLst/>
          </a:prstGeom>
          <a:noFill/>
        </p:spPr>
      </p:pic>
      <p:pic>
        <p:nvPicPr>
          <p:cNvPr id="20490" name="Picture 10" descr="Картинки дым из трубы дома 7"/>
          <p:cNvPicPr>
            <a:picLocks noChangeAspect="1" noChangeArrowheads="1"/>
          </p:cNvPicPr>
          <p:nvPr/>
        </p:nvPicPr>
        <p:blipFill>
          <a:blip r:embed="rId5" cstate="print"/>
          <a:srcRect l="5288" r="5769"/>
          <a:stretch>
            <a:fillRect/>
          </a:stretch>
        </p:blipFill>
        <p:spPr bwMode="auto">
          <a:xfrm>
            <a:off x="5796136" y="1628800"/>
            <a:ext cx="2664296" cy="1872208"/>
          </a:xfrm>
          <a:prstGeom prst="rect">
            <a:avLst/>
          </a:prstGeom>
          <a:noFill/>
        </p:spPr>
      </p:pic>
      <p:pic>
        <p:nvPicPr>
          <p:cNvPr id="11" name="Picture 8" descr="http://g.io.ua/img_aa/large/1586/14/1586148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46163" y="3573016"/>
            <a:ext cx="2160241" cy="2880321"/>
          </a:xfrm>
          <a:prstGeom prst="rect">
            <a:avLst/>
          </a:prstGeom>
          <a:noFill/>
        </p:spPr>
      </p:pic>
      <p:pic>
        <p:nvPicPr>
          <p:cNvPr id="12" name="Picture 12" descr="Журналистов пустили в святая святых Усть-Каменогорской ТЭЦ, которую раскритиковали прокуроры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0419" y="3573017"/>
            <a:ext cx="1745917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62074"/>
          </a:xfrm>
        </p:spPr>
        <p:txBody>
          <a:bodyPr>
            <a:no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охранять воздух от загрязнения</a:t>
            </a:r>
            <a:r>
              <a:rPr lang="kk-KZ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35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196752"/>
          <a:ext cx="871296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4077072"/>
            <a:ext cx="16561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justorganic.com.ua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3573016"/>
            <a:ext cx="12961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kprf-balashiha.ru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6453336"/>
            <a:ext cx="136815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velo-tur.net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2132856"/>
            <a:ext cx="12961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kopachinsky.com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5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1252736"/>
          </a:xfrm>
        </p:spPr>
        <p:txBody>
          <a:bodyPr/>
          <a:lstStyle/>
          <a:p>
            <a:pPr>
              <a:buNone/>
            </a:pPr>
            <a:r>
              <a:rPr lang="ru-RU" i="1">
                <a:latin typeface="Times New Roman" pitchFamily="18" charset="0"/>
                <a:cs typeface="Times New Roman" pitchFamily="18" charset="0"/>
              </a:rPr>
              <a:t>Дома нарисуй,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какой ты видишь жизнь на Земле, если не будет чистого воздуха</a:t>
            </a:r>
          </a:p>
        </p:txBody>
      </p:sp>
      <p:sp>
        <p:nvSpPr>
          <p:cNvPr id="4" name="Рамка 3"/>
          <p:cNvSpPr/>
          <p:nvPr/>
        </p:nvSpPr>
        <p:spPr>
          <a:xfrm>
            <a:off x="251520" y="2636912"/>
            <a:ext cx="8496944" cy="3888432"/>
          </a:xfrm>
          <a:prstGeom prst="frame">
            <a:avLst>
              <a:gd name="adj1" fmla="val 418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414</Words>
  <Application>Microsoft Office PowerPoint</Application>
  <PresentationFormat>Экран (4:3)</PresentationFormat>
  <Paragraphs>48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Отгадайте загадку</vt:lpstr>
      <vt:lpstr>Воздух это - </vt:lpstr>
      <vt:lpstr>Состав воздуха</vt:lpstr>
      <vt:lpstr>Рассмотри схему и  расскажи о значении воздуха</vt:lpstr>
      <vt:lpstr>Человек научился использовать воздух, силу воздуха</vt:lpstr>
      <vt:lpstr>Загрязнение воздуха</vt:lpstr>
      <vt:lpstr>Рассмотри рисунки, на которых изображены загрязнители воздуха</vt:lpstr>
      <vt:lpstr>Как охранять воздух от загрязнения?</vt:lpstr>
      <vt:lpstr>Домашнее задание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28</cp:revision>
  <dcterms:created xsi:type="dcterms:W3CDTF">2016-02-10T04:28:47Z</dcterms:created>
  <dcterms:modified xsi:type="dcterms:W3CDTF">2020-11-04T05:06:39Z</dcterms:modified>
</cp:coreProperties>
</file>