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2" r:id="rId2"/>
    <p:sldId id="263" r:id="rId3"/>
    <p:sldId id="257" r:id="rId4"/>
    <p:sldId id="258" r:id="rId5"/>
    <p:sldId id="259" r:id="rId6"/>
    <p:sldId id="260" r:id="rId7"/>
    <p:sldId id="261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 snapToObjects="1"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51D8CA-B4AB-44BC-87E7-4438544513EB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1A7244A2-806C-41DB-86D8-23D3F964BF02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Дата сброса бомбы на Хиросиму</a:t>
          </a:r>
        </a:p>
      </dgm:t>
    </dgm:pt>
    <dgm:pt modelId="{ED8B806F-8D91-461B-96A4-4A95ED6C8B35}" type="parTrans" cxnId="{36EDAE67-6B45-401B-8251-D146454B3EB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A633901-7A1F-43F5-AB45-1AD0C6806680}" type="sibTrans" cxnId="{36EDAE67-6B45-401B-8251-D146454B3EB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8184990-BE31-4F27-ACD9-2EC5272E7A3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Дата сброса бомбы на Нагасаки </a:t>
          </a:r>
        </a:p>
      </dgm:t>
    </dgm:pt>
    <dgm:pt modelId="{633D7CDD-4304-43BD-BEDE-B9827C96DDC4}" type="parTrans" cxnId="{0F87865F-3D79-4AF0-BF6D-A4277791FA6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AEB5FF8-8DC8-445B-A24D-BE74097019EF}" type="sibTrans" cxnId="{0F87865F-3D79-4AF0-BF6D-A4277791FA6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21F1EDE-A009-450F-85B8-A7249CB70D24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Тип бомбы, сброшенной на Нагасаки</a:t>
          </a:r>
        </a:p>
      </dgm:t>
    </dgm:pt>
    <dgm:pt modelId="{B428446B-883E-4F6B-8E93-EAB0C9513278}" type="parTrans" cxnId="{38B7D735-8211-4532-A94D-BEAEA031257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76168EF-E9A1-46D1-9E87-1CC95941AC52}" type="sibTrans" cxnId="{38B7D735-8211-4532-A94D-BEAEA031257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3400E93-48EB-4D31-9BF5-48E661F6185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Тип бомбы, сброшенной на Хиросиму </a:t>
          </a:r>
        </a:p>
      </dgm:t>
    </dgm:pt>
    <dgm:pt modelId="{1BF5DEF9-234E-4D40-9C05-4DACAEFEECFB}" type="parTrans" cxnId="{06A8C79F-C4D2-42DC-BB46-0D424E0109A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2B52F51-E1DB-4322-B998-BD6BB281509F}" type="sibTrans" cxnId="{06A8C79F-C4D2-42DC-BB46-0D424E0109A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4FBC66A-1B53-421D-889B-6A17074B6C39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Дата испытания советской атомной бомбы </a:t>
          </a:r>
        </a:p>
      </dgm:t>
    </dgm:pt>
    <dgm:pt modelId="{D9C30B97-267E-437C-8657-F13CDF7DCA61}" type="parTrans" cxnId="{BE172472-A59E-4CC8-BD06-440C34E6854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47E2B98-8E1F-45AB-965E-5A2D9130479C}" type="sibTrans" cxnId="{BE172472-A59E-4CC8-BD06-440C34E6854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1F19EB4-5ED9-4AA5-8A01-AD5BBE2D3EB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Дата испытания советской водородной бомбы </a:t>
          </a:r>
        </a:p>
      </dgm:t>
    </dgm:pt>
    <dgm:pt modelId="{48FE2EC0-1CC3-4B70-B56F-43AC8173D631}" type="parTrans" cxnId="{2C658626-D2A0-4955-BEAD-E45468D4EE5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7852F7F-0E7C-4C47-802F-65E4F66533E1}" type="sibTrans" cxnId="{2C658626-D2A0-4955-BEAD-E45468D4EE5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FF66F02-8B52-4008-B416-FB128524DB74}" type="pres">
      <dgm:prSet presAssocID="{B651D8CA-B4AB-44BC-87E7-4438544513EB}" presName="Name0" presStyleCnt="0">
        <dgm:presLayoutVars>
          <dgm:chMax val="7"/>
          <dgm:chPref val="7"/>
          <dgm:dir/>
        </dgm:presLayoutVars>
      </dgm:prSet>
      <dgm:spPr/>
    </dgm:pt>
    <dgm:pt modelId="{DCD6A4A1-3182-4332-931D-D154B2695B62}" type="pres">
      <dgm:prSet presAssocID="{B651D8CA-B4AB-44BC-87E7-4438544513EB}" presName="Name1" presStyleCnt="0"/>
      <dgm:spPr/>
    </dgm:pt>
    <dgm:pt modelId="{9B2B8B7F-B11E-4845-ADCD-F8299623EF88}" type="pres">
      <dgm:prSet presAssocID="{B651D8CA-B4AB-44BC-87E7-4438544513EB}" presName="cycle" presStyleCnt="0"/>
      <dgm:spPr/>
    </dgm:pt>
    <dgm:pt modelId="{4F3AE53A-FD91-4134-AFCB-ADF6265C5751}" type="pres">
      <dgm:prSet presAssocID="{B651D8CA-B4AB-44BC-87E7-4438544513EB}" presName="srcNode" presStyleLbl="node1" presStyleIdx="0" presStyleCnt="6"/>
      <dgm:spPr/>
    </dgm:pt>
    <dgm:pt modelId="{9B2161C9-868A-4930-928A-853E91FC6E79}" type="pres">
      <dgm:prSet presAssocID="{B651D8CA-B4AB-44BC-87E7-4438544513EB}" presName="conn" presStyleLbl="parChTrans1D2" presStyleIdx="0" presStyleCnt="1"/>
      <dgm:spPr/>
    </dgm:pt>
    <dgm:pt modelId="{4A2870A1-39C6-4B3F-A48F-27D4FF30AA90}" type="pres">
      <dgm:prSet presAssocID="{B651D8CA-B4AB-44BC-87E7-4438544513EB}" presName="extraNode" presStyleLbl="node1" presStyleIdx="0" presStyleCnt="6"/>
      <dgm:spPr/>
    </dgm:pt>
    <dgm:pt modelId="{6D96FAFC-2B79-45D5-8854-7E212957E78E}" type="pres">
      <dgm:prSet presAssocID="{B651D8CA-B4AB-44BC-87E7-4438544513EB}" presName="dstNode" presStyleLbl="node1" presStyleIdx="0" presStyleCnt="6"/>
      <dgm:spPr/>
    </dgm:pt>
    <dgm:pt modelId="{5C5AA519-2D2E-4DAC-888A-BBCEAB0F4063}" type="pres">
      <dgm:prSet presAssocID="{1A7244A2-806C-41DB-86D8-23D3F964BF02}" presName="text_1" presStyleLbl="node1" presStyleIdx="0" presStyleCnt="6">
        <dgm:presLayoutVars>
          <dgm:bulletEnabled val="1"/>
        </dgm:presLayoutVars>
      </dgm:prSet>
      <dgm:spPr/>
    </dgm:pt>
    <dgm:pt modelId="{A608143B-B8BA-4F68-898F-D8864AB811A9}" type="pres">
      <dgm:prSet presAssocID="{1A7244A2-806C-41DB-86D8-23D3F964BF02}" presName="accent_1" presStyleCnt="0"/>
      <dgm:spPr/>
    </dgm:pt>
    <dgm:pt modelId="{181BF812-6709-4393-86E0-F390756A0CAF}" type="pres">
      <dgm:prSet presAssocID="{1A7244A2-806C-41DB-86D8-23D3F964BF02}" presName="accentRepeatNode" presStyleLbl="solidFgAcc1" presStyleIdx="0" presStyleCnt="6"/>
      <dgm:spPr/>
    </dgm:pt>
    <dgm:pt modelId="{7405FB4D-0691-468D-8885-1BA6009AA818}" type="pres">
      <dgm:prSet presAssocID="{98184990-BE31-4F27-ACD9-2EC5272E7A3F}" presName="text_2" presStyleLbl="node1" presStyleIdx="1" presStyleCnt="6">
        <dgm:presLayoutVars>
          <dgm:bulletEnabled val="1"/>
        </dgm:presLayoutVars>
      </dgm:prSet>
      <dgm:spPr/>
    </dgm:pt>
    <dgm:pt modelId="{A0D4CE25-0CAD-4042-8858-09E8A74107B1}" type="pres">
      <dgm:prSet presAssocID="{98184990-BE31-4F27-ACD9-2EC5272E7A3F}" presName="accent_2" presStyleCnt="0"/>
      <dgm:spPr/>
    </dgm:pt>
    <dgm:pt modelId="{18B17E84-3149-4F0D-A58F-90391D335397}" type="pres">
      <dgm:prSet presAssocID="{98184990-BE31-4F27-ACD9-2EC5272E7A3F}" presName="accentRepeatNode" presStyleLbl="solidFgAcc1" presStyleIdx="1" presStyleCnt="6"/>
      <dgm:spPr/>
    </dgm:pt>
    <dgm:pt modelId="{05C83B7E-0A40-44B1-BD47-767A3E61DE2F}" type="pres">
      <dgm:prSet presAssocID="{A21F1EDE-A009-450F-85B8-A7249CB70D24}" presName="text_3" presStyleLbl="node1" presStyleIdx="2" presStyleCnt="6">
        <dgm:presLayoutVars>
          <dgm:bulletEnabled val="1"/>
        </dgm:presLayoutVars>
      </dgm:prSet>
      <dgm:spPr/>
    </dgm:pt>
    <dgm:pt modelId="{16A9F891-C077-4B7E-969A-5B73E9AD3E59}" type="pres">
      <dgm:prSet presAssocID="{A21F1EDE-A009-450F-85B8-A7249CB70D24}" presName="accent_3" presStyleCnt="0"/>
      <dgm:spPr/>
    </dgm:pt>
    <dgm:pt modelId="{DA2B2021-59F5-4212-9D71-6BAE7DEDB7AA}" type="pres">
      <dgm:prSet presAssocID="{A21F1EDE-A009-450F-85B8-A7249CB70D24}" presName="accentRepeatNode" presStyleLbl="solidFgAcc1" presStyleIdx="2" presStyleCnt="6"/>
      <dgm:spPr/>
    </dgm:pt>
    <dgm:pt modelId="{0D09D22D-46F9-49C1-818E-88BD1141BFE1}" type="pres">
      <dgm:prSet presAssocID="{13400E93-48EB-4D31-9BF5-48E661F6185F}" presName="text_4" presStyleLbl="node1" presStyleIdx="3" presStyleCnt="6">
        <dgm:presLayoutVars>
          <dgm:bulletEnabled val="1"/>
        </dgm:presLayoutVars>
      </dgm:prSet>
      <dgm:spPr/>
    </dgm:pt>
    <dgm:pt modelId="{4E5D35E5-8A5D-455C-8AEC-B0D2DE51B91C}" type="pres">
      <dgm:prSet presAssocID="{13400E93-48EB-4D31-9BF5-48E661F6185F}" presName="accent_4" presStyleCnt="0"/>
      <dgm:spPr/>
    </dgm:pt>
    <dgm:pt modelId="{77D57689-B8B1-46EC-8103-E39547DE8DA4}" type="pres">
      <dgm:prSet presAssocID="{13400E93-48EB-4D31-9BF5-48E661F6185F}" presName="accentRepeatNode" presStyleLbl="solidFgAcc1" presStyleIdx="3" presStyleCnt="6"/>
      <dgm:spPr/>
    </dgm:pt>
    <dgm:pt modelId="{6AC16752-FC9F-4646-9F57-02B5F35FC4E8}" type="pres">
      <dgm:prSet presAssocID="{A4FBC66A-1B53-421D-889B-6A17074B6C39}" presName="text_5" presStyleLbl="node1" presStyleIdx="4" presStyleCnt="6">
        <dgm:presLayoutVars>
          <dgm:bulletEnabled val="1"/>
        </dgm:presLayoutVars>
      </dgm:prSet>
      <dgm:spPr/>
    </dgm:pt>
    <dgm:pt modelId="{E7D26A43-61E7-4FED-BBA6-2232669D4B9C}" type="pres">
      <dgm:prSet presAssocID="{A4FBC66A-1B53-421D-889B-6A17074B6C39}" presName="accent_5" presStyleCnt="0"/>
      <dgm:spPr/>
    </dgm:pt>
    <dgm:pt modelId="{CC630035-3E21-41DA-BB0A-8E810D38599C}" type="pres">
      <dgm:prSet presAssocID="{A4FBC66A-1B53-421D-889B-6A17074B6C39}" presName="accentRepeatNode" presStyleLbl="solidFgAcc1" presStyleIdx="4" presStyleCnt="6"/>
      <dgm:spPr/>
    </dgm:pt>
    <dgm:pt modelId="{C3944A59-EAEA-4E52-BF88-A1C9447B2394}" type="pres">
      <dgm:prSet presAssocID="{61F19EB4-5ED9-4AA5-8A01-AD5BBE2D3EBA}" presName="text_6" presStyleLbl="node1" presStyleIdx="5" presStyleCnt="6">
        <dgm:presLayoutVars>
          <dgm:bulletEnabled val="1"/>
        </dgm:presLayoutVars>
      </dgm:prSet>
      <dgm:spPr/>
    </dgm:pt>
    <dgm:pt modelId="{87748063-52AF-482B-BB8D-234B14CA92FA}" type="pres">
      <dgm:prSet presAssocID="{61F19EB4-5ED9-4AA5-8A01-AD5BBE2D3EBA}" presName="accent_6" presStyleCnt="0"/>
      <dgm:spPr/>
    </dgm:pt>
    <dgm:pt modelId="{689B42B2-E96E-44AE-B765-F1AD247B8553}" type="pres">
      <dgm:prSet presAssocID="{61F19EB4-5ED9-4AA5-8A01-AD5BBE2D3EBA}" presName="accentRepeatNode" presStyleLbl="solidFgAcc1" presStyleIdx="5" presStyleCnt="6"/>
      <dgm:spPr/>
    </dgm:pt>
  </dgm:ptLst>
  <dgm:cxnLst>
    <dgm:cxn modelId="{2C658626-D2A0-4955-BEAD-E45468D4EE5C}" srcId="{B651D8CA-B4AB-44BC-87E7-4438544513EB}" destId="{61F19EB4-5ED9-4AA5-8A01-AD5BBE2D3EBA}" srcOrd="5" destOrd="0" parTransId="{48FE2EC0-1CC3-4B70-B56F-43AC8173D631}" sibTransId="{97852F7F-0E7C-4C47-802F-65E4F66533E1}"/>
    <dgm:cxn modelId="{38B7D735-8211-4532-A94D-BEAEA0312574}" srcId="{B651D8CA-B4AB-44BC-87E7-4438544513EB}" destId="{A21F1EDE-A009-450F-85B8-A7249CB70D24}" srcOrd="2" destOrd="0" parTransId="{B428446B-883E-4F6B-8E93-EAB0C9513278}" sibTransId="{476168EF-E9A1-46D1-9E87-1CC95941AC52}"/>
    <dgm:cxn modelId="{9692A43E-E35A-4746-A778-12D1810CD30B}" type="presOf" srcId="{61F19EB4-5ED9-4AA5-8A01-AD5BBE2D3EBA}" destId="{C3944A59-EAEA-4E52-BF88-A1C9447B2394}" srcOrd="0" destOrd="0" presId="urn:microsoft.com/office/officeart/2008/layout/VerticalCurvedList"/>
    <dgm:cxn modelId="{0F87865F-3D79-4AF0-BF6D-A4277791FA6F}" srcId="{B651D8CA-B4AB-44BC-87E7-4438544513EB}" destId="{98184990-BE31-4F27-ACD9-2EC5272E7A3F}" srcOrd="1" destOrd="0" parTransId="{633D7CDD-4304-43BD-BEDE-B9827C96DDC4}" sibTransId="{6AEB5FF8-8DC8-445B-A24D-BE74097019EF}"/>
    <dgm:cxn modelId="{36EDAE67-6B45-401B-8251-D146454B3EBD}" srcId="{B651D8CA-B4AB-44BC-87E7-4438544513EB}" destId="{1A7244A2-806C-41DB-86D8-23D3F964BF02}" srcOrd="0" destOrd="0" parTransId="{ED8B806F-8D91-461B-96A4-4A95ED6C8B35}" sibTransId="{CA633901-7A1F-43F5-AB45-1AD0C6806680}"/>
    <dgm:cxn modelId="{DEB79670-9863-42BF-8C73-34D382D22138}" type="presOf" srcId="{A4FBC66A-1B53-421D-889B-6A17074B6C39}" destId="{6AC16752-FC9F-4646-9F57-02B5F35FC4E8}" srcOrd="0" destOrd="0" presId="urn:microsoft.com/office/officeart/2008/layout/VerticalCurvedList"/>
    <dgm:cxn modelId="{BE172472-A59E-4CC8-BD06-440C34E68541}" srcId="{B651D8CA-B4AB-44BC-87E7-4438544513EB}" destId="{A4FBC66A-1B53-421D-889B-6A17074B6C39}" srcOrd="4" destOrd="0" parTransId="{D9C30B97-267E-437C-8657-F13CDF7DCA61}" sibTransId="{D47E2B98-8E1F-45AB-965E-5A2D9130479C}"/>
    <dgm:cxn modelId="{293BF972-A594-4E62-902E-CD01131E925C}" type="presOf" srcId="{CA633901-7A1F-43F5-AB45-1AD0C6806680}" destId="{9B2161C9-868A-4930-928A-853E91FC6E79}" srcOrd="0" destOrd="0" presId="urn:microsoft.com/office/officeart/2008/layout/VerticalCurvedList"/>
    <dgm:cxn modelId="{AD54D497-4972-47CF-A439-E3A3B7C40D1C}" type="presOf" srcId="{B651D8CA-B4AB-44BC-87E7-4438544513EB}" destId="{DFF66F02-8B52-4008-B416-FB128524DB74}" srcOrd="0" destOrd="0" presId="urn:microsoft.com/office/officeart/2008/layout/VerticalCurvedList"/>
    <dgm:cxn modelId="{06A8C79F-C4D2-42DC-BB46-0D424E0109A2}" srcId="{B651D8CA-B4AB-44BC-87E7-4438544513EB}" destId="{13400E93-48EB-4D31-9BF5-48E661F6185F}" srcOrd="3" destOrd="0" parTransId="{1BF5DEF9-234E-4D40-9C05-4DACAEFEECFB}" sibTransId="{52B52F51-E1DB-4322-B998-BD6BB281509F}"/>
    <dgm:cxn modelId="{333B2CAC-11D3-48B0-85AA-80D1C86725AE}" type="presOf" srcId="{98184990-BE31-4F27-ACD9-2EC5272E7A3F}" destId="{7405FB4D-0691-468D-8885-1BA6009AA818}" srcOrd="0" destOrd="0" presId="urn:microsoft.com/office/officeart/2008/layout/VerticalCurvedList"/>
    <dgm:cxn modelId="{0AE67AC2-FFF4-48C1-B206-3706BDA561E5}" type="presOf" srcId="{1A7244A2-806C-41DB-86D8-23D3F964BF02}" destId="{5C5AA519-2D2E-4DAC-888A-BBCEAB0F4063}" srcOrd="0" destOrd="0" presId="urn:microsoft.com/office/officeart/2008/layout/VerticalCurvedList"/>
    <dgm:cxn modelId="{E09873EF-7BEC-4876-A526-3A8F61636218}" type="presOf" srcId="{A21F1EDE-A009-450F-85B8-A7249CB70D24}" destId="{05C83B7E-0A40-44B1-BD47-767A3E61DE2F}" srcOrd="0" destOrd="0" presId="urn:microsoft.com/office/officeart/2008/layout/VerticalCurvedList"/>
    <dgm:cxn modelId="{68CCD7EF-FCF5-484A-B360-07C3C3374661}" type="presOf" srcId="{13400E93-48EB-4D31-9BF5-48E661F6185F}" destId="{0D09D22D-46F9-49C1-818E-88BD1141BFE1}" srcOrd="0" destOrd="0" presId="urn:microsoft.com/office/officeart/2008/layout/VerticalCurvedList"/>
    <dgm:cxn modelId="{B1210933-7E1C-4ABE-B44D-7DD488D16F5A}" type="presParOf" srcId="{DFF66F02-8B52-4008-B416-FB128524DB74}" destId="{DCD6A4A1-3182-4332-931D-D154B2695B62}" srcOrd="0" destOrd="0" presId="urn:microsoft.com/office/officeart/2008/layout/VerticalCurvedList"/>
    <dgm:cxn modelId="{F72AE91B-60EC-4BAE-A3D1-243B410D4AC2}" type="presParOf" srcId="{DCD6A4A1-3182-4332-931D-D154B2695B62}" destId="{9B2B8B7F-B11E-4845-ADCD-F8299623EF88}" srcOrd="0" destOrd="0" presId="urn:microsoft.com/office/officeart/2008/layout/VerticalCurvedList"/>
    <dgm:cxn modelId="{3AD7D0C2-B18E-4F84-9EFC-220287AFC9A6}" type="presParOf" srcId="{9B2B8B7F-B11E-4845-ADCD-F8299623EF88}" destId="{4F3AE53A-FD91-4134-AFCB-ADF6265C5751}" srcOrd="0" destOrd="0" presId="urn:microsoft.com/office/officeart/2008/layout/VerticalCurvedList"/>
    <dgm:cxn modelId="{FA532733-AC50-41D7-A4C5-7754A6A1AD65}" type="presParOf" srcId="{9B2B8B7F-B11E-4845-ADCD-F8299623EF88}" destId="{9B2161C9-868A-4930-928A-853E91FC6E79}" srcOrd="1" destOrd="0" presId="urn:microsoft.com/office/officeart/2008/layout/VerticalCurvedList"/>
    <dgm:cxn modelId="{452350C3-80D1-4E87-8C5C-4CFDFA4EFFBA}" type="presParOf" srcId="{9B2B8B7F-B11E-4845-ADCD-F8299623EF88}" destId="{4A2870A1-39C6-4B3F-A48F-27D4FF30AA90}" srcOrd="2" destOrd="0" presId="urn:microsoft.com/office/officeart/2008/layout/VerticalCurvedList"/>
    <dgm:cxn modelId="{8E204E03-529F-472E-B10C-CAE362AE1CD5}" type="presParOf" srcId="{9B2B8B7F-B11E-4845-ADCD-F8299623EF88}" destId="{6D96FAFC-2B79-45D5-8854-7E212957E78E}" srcOrd="3" destOrd="0" presId="urn:microsoft.com/office/officeart/2008/layout/VerticalCurvedList"/>
    <dgm:cxn modelId="{EDD30547-732C-41BF-ABC0-280E6F8840F7}" type="presParOf" srcId="{DCD6A4A1-3182-4332-931D-D154B2695B62}" destId="{5C5AA519-2D2E-4DAC-888A-BBCEAB0F4063}" srcOrd="1" destOrd="0" presId="urn:microsoft.com/office/officeart/2008/layout/VerticalCurvedList"/>
    <dgm:cxn modelId="{702A3B9C-E258-4153-86F1-BCD4B4484FB1}" type="presParOf" srcId="{DCD6A4A1-3182-4332-931D-D154B2695B62}" destId="{A608143B-B8BA-4F68-898F-D8864AB811A9}" srcOrd="2" destOrd="0" presId="urn:microsoft.com/office/officeart/2008/layout/VerticalCurvedList"/>
    <dgm:cxn modelId="{5E5F9FE3-F807-482D-8758-A7BB948ADF82}" type="presParOf" srcId="{A608143B-B8BA-4F68-898F-D8864AB811A9}" destId="{181BF812-6709-4393-86E0-F390756A0CAF}" srcOrd="0" destOrd="0" presId="urn:microsoft.com/office/officeart/2008/layout/VerticalCurvedList"/>
    <dgm:cxn modelId="{3C9F35AD-F972-4191-863E-BC421AA885F3}" type="presParOf" srcId="{DCD6A4A1-3182-4332-931D-D154B2695B62}" destId="{7405FB4D-0691-468D-8885-1BA6009AA818}" srcOrd="3" destOrd="0" presId="urn:microsoft.com/office/officeart/2008/layout/VerticalCurvedList"/>
    <dgm:cxn modelId="{AC6CB65E-4337-4CCA-8F88-8B97C3AAD3DB}" type="presParOf" srcId="{DCD6A4A1-3182-4332-931D-D154B2695B62}" destId="{A0D4CE25-0CAD-4042-8858-09E8A74107B1}" srcOrd="4" destOrd="0" presId="urn:microsoft.com/office/officeart/2008/layout/VerticalCurvedList"/>
    <dgm:cxn modelId="{81A98941-A5C7-4FC5-83DA-EF6B73775483}" type="presParOf" srcId="{A0D4CE25-0CAD-4042-8858-09E8A74107B1}" destId="{18B17E84-3149-4F0D-A58F-90391D335397}" srcOrd="0" destOrd="0" presId="urn:microsoft.com/office/officeart/2008/layout/VerticalCurvedList"/>
    <dgm:cxn modelId="{0A20211E-252F-416D-81AA-5E2EAA6AA26C}" type="presParOf" srcId="{DCD6A4A1-3182-4332-931D-D154B2695B62}" destId="{05C83B7E-0A40-44B1-BD47-767A3E61DE2F}" srcOrd="5" destOrd="0" presId="urn:microsoft.com/office/officeart/2008/layout/VerticalCurvedList"/>
    <dgm:cxn modelId="{99AC6879-A208-4D1E-9C2B-6028A8333D6D}" type="presParOf" srcId="{DCD6A4A1-3182-4332-931D-D154B2695B62}" destId="{16A9F891-C077-4B7E-969A-5B73E9AD3E59}" srcOrd="6" destOrd="0" presId="urn:microsoft.com/office/officeart/2008/layout/VerticalCurvedList"/>
    <dgm:cxn modelId="{62190CA9-473F-41C2-A98C-FB22DA3B1AFD}" type="presParOf" srcId="{16A9F891-C077-4B7E-969A-5B73E9AD3E59}" destId="{DA2B2021-59F5-4212-9D71-6BAE7DEDB7AA}" srcOrd="0" destOrd="0" presId="urn:microsoft.com/office/officeart/2008/layout/VerticalCurvedList"/>
    <dgm:cxn modelId="{579D0509-39E9-4D52-BCE3-F372A4EFED32}" type="presParOf" srcId="{DCD6A4A1-3182-4332-931D-D154B2695B62}" destId="{0D09D22D-46F9-49C1-818E-88BD1141BFE1}" srcOrd="7" destOrd="0" presId="urn:microsoft.com/office/officeart/2008/layout/VerticalCurvedList"/>
    <dgm:cxn modelId="{52994346-D850-4864-A279-7228EC12DD66}" type="presParOf" srcId="{DCD6A4A1-3182-4332-931D-D154B2695B62}" destId="{4E5D35E5-8A5D-455C-8AEC-B0D2DE51B91C}" srcOrd="8" destOrd="0" presId="urn:microsoft.com/office/officeart/2008/layout/VerticalCurvedList"/>
    <dgm:cxn modelId="{80A0A9BD-7800-4B8C-97C0-E77FFBAAA886}" type="presParOf" srcId="{4E5D35E5-8A5D-455C-8AEC-B0D2DE51B91C}" destId="{77D57689-B8B1-46EC-8103-E39547DE8DA4}" srcOrd="0" destOrd="0" presId="urn:microsoft.com/office/officeart/2008/layout/VerticalCurvedList"/>
    <dgm:cxn modelId="{CF234721-1D35-42B5-A944-B1067C79DB5C}" type="presParOf" srcId="{DCD6A4A1-3182-4332-931D-D154B2695B62}" destId="{6AC16752-FC9F-4646-9F57-02B5F35FC4E8}" srcOrd="9" destOrd="0" presId="urn:microsoft.com/office/officeart/2008/layout/VerticalCurvedList"/>
    <dgm:cxn modelId="{638CBEC9-2036-4125-B57B-84B27ADF700E}" type="presParOf" srcId="{DCD6A4A1-3182-4332-931D-D154B2695B62}" destId="{E7D26A43-61E7-4FED-BBA6-2232669D4B9C}" srcOrd="10" destOrd="0" presId="urn:microsoft.com/office/officeart/2008/layout/VerticalCurvedList"/>
    <dgm:cxn modelId="{5A36AC1B-2F8B-4CE2-874C-18E873F13E76}" type="presParOf" srcId="{E7D26A43-61E7-4FED-BBA6-2232669D4B9C}" destId="{CC630035-3E21-41DA-BB0A-8E810D38599C}" srcOrd="0" destOrd="0" presId="urn:microsoft.com/office/officeart/2008/layout/VerticalCurvedList"/>
    <dgm:cxn modelId="{8AA3AC34-9408-4367-A1FC-182D3963FACB}" type="presParOf" srcId="{DCD6A4A1-3182-4332-931D-D154B2695B62}" destId="{C3944A59-EAEA-4E52-BF88-A1C9447B2394}" srcOrd="11" destOrd="0" presId="urn:microsoft.com/office/officeart/2008/layout/VerticalCurvedList"/>
    <dgm:cxn modelId="{C3ACE8BB-4B99-41B7-918C-F7313C3367C5}" type="presParOf" srcId="{DCD6A4A1-3182-4332-931D-D154B2695B62}" destId="{87748063-52AF-482B-BB8D-234B14CA92FA}" srcOrd="12" destOrd="0" presId="urn:microsoft.com/office/officeart/2008/layout/VerticalCurvedList"/>
    <dgm:cxn modelId="{2FAC3976-4C58-44C9-9D53-D807FB2E778D}" type="presParOf" srcId="{87748063-52AF-482B-BB8D-234B14CA92FA}" destId="{689B42B2-E96E-44AE-B765-F1AD247B855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2161C9-868A-4930-928A-853E91FC6E79}">
      <dsp:nvSpPr>
        <dsp:cNvPr id="0" name=""/>
        <dsp:cNvSpPr/>
      </dsp:nvSpPr>
      <dsp:spPr>
        <a:xfrm>
          <a:off x="-6156589" y="-941911"/>
          <a:ext cx="7328660" cy="7328660"/>
        </a:xfrm>
        <a:prstGeom prst="blockArc">
          <a:avLst>
            <a:gd name="adj1" fmla="val 18900000"/>
            <a:gd name="adj2" fmla="val 2700000"/>
            <a:gd name="adj3" fmla="val 295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5AA519-2D2E-4DAC-888A-BBCEAB0F4063}">
      <dsp:nvSpPr>
        <dsp:cNvPr id="0" name=""/>
        <dsp:cNvSpPr/>
      </dsp:nvSpPr>
      <dsp:spPr>
        <a:xfrm>
          <a:off x="436452" y="286725"/>
          <a:ext cx="7854696" cy="57323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5003" tIns="73660" rIns="73660" bIns="7366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Дата сброса бомбы на Хиросиму</a:t>
          </a:r>
        </a:p>
      </dsp:txBody>
      <dsp:txXfrm>
        <a:off x="436452" y="286725"/>
        <a:ext cx="7854696" cy="573232"/>
      </dsp:txXfrm>
    </dsp:sp>
    <dsp:sp modelId="{181BF812-6709-4393-86E0-F390756A0CAF}">
      <dsp:nvSpPr>
        <dsp:cNvPr id="0" name=""/>
        <dsp:cNvSpPr/>
      </dsp:nvSpPr>
      <dsp:spPr>
        <a:xfrm>
          <a:off x="78182" y="215071"/>
          <a:ext cx="716540" cy="71654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7405FB4D-0691-468D-8885-1BA6009AA818}">
      <dsp:nvSpPr>
        <dsp:cNvPr id="0" name=""/>
        <dsp:cNvSpPr/>
      </dsp:nvSpPr>
      <dsp:spPr>
        <a:xfrm>
          <a:off x="907975" y="1146464"/>
          <a:ext cx="7383173" cy="57323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5003" tIns="73660" rIns="73660" bIns="7366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Дата сброса бомбы на Нагасаки </a:t>
          </a:r>
        </a:p>
      </dsp:txBody>
      <dsp:txXfrm>
        <a:off x="907975" y="1146464"/>
        <a:ext cx="7383173" cy="573232"/>
      </dsp:txXfrm>
    </dsp:sp>
    <dsp:sp modelId="{18B17E84-3149-4F0D-A58F-90391D335397}">
      <dsp:nvSpPr>
        <dsp:cNvPr id="0" name=""/>
        <dsp:cNvSpPr/>
      </dsp:nvSpPr>
      <dsp:spPr>
        <a:xfrm>
          <a:off x="549705" y="1074810"/>
          <a:ext cx="716540" cy="71654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5C83B7E-0A40-44B1-BD47-767A3E61DE2F}">
      <dsp:nvSpPr>
        <dsp:cNvPr id="0" name=""/>
        <dsp:cNvSpPr/>
      </dsp:nvSpPr>
      <dsp:spPr>
        <a:xfrm>
          <a:off x="1123591" y="2006204"/>
          <a:ext cx="7167558" cy="57323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5003" tIns="73660" rIns="73660" bIns="7366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Тип бомбы, сброшенной на Нагасаки</a:t>
          </a:r>
        </a:p>
      </dsp:txBody>
      <dsp:txXfrm>
        <a:off x="1123591" y="2006204"/>
        <a:ext cx="7167558" cy="573232"/>
      </dsp:txXfrm>
    </dsp:sp>
    <dsp:sp modelId="{DA2B2021-59F5-4212-9D71-6BAE7DEDB7AA}">
      <dsp:nvSpPr>
        <dsp:cNvPr id="0" name=""/>
        <dsp:cNvSpPr/>
      </dsp:nvSpPr>
      <dsp:spPr>
        <a:xfrm>
          <a:off x="765320" y="1934550"/>
          <a:ext cx="716540" cy="71654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D09D22D-46F9-49C1-818E-88BD1141BFE1}">
      <dsp:nvSpPr>
        <dsp:cNvPr id="0" name=""/>
        <dsp:cNvSpPr/>
      </dsp:nvSpPr>
      <dsp:spPr>
        <a:xfrm>
          <a:off x="1123591" y="2865399"/>
          <a:ext cx="7167558" cy="57323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5003" tIns="73660" rIns="73660" bIns="7366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Тип бомбы, сброшенной на Хиросиму </a:t>
          </a:r>
        </a:p>
      </dsp:txBody>
      <dsp:txXfrm>
        <a:off x="1123591" y="2865399"/>
        <a:ext cx="7167558" cy="573232"/>
      </dsp:txXfrm>
    </dsp:sp>
    <dsp:sp modelId="{77D57689-B8B1-46EC-8103-E39547DE8DA4}">
      <dsp:nvSpPr>
        <dsp:cNvPr id="0" name=""/>
        <dsp:cNvSpPr/>
      </dsp:nvSpPr>
      <dsp:spPr>
        <a:xfrm>
          <a:off x="765320" y="2793745"/>
          <a:ext cx="716540" cy="71654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AC16752-FC9F-4646-9F57-02B5F35FC4E8}">
      <dsp:nvSpPr>
        <dsp:cNvPr id="0" name=""/>
        <dsp:cNvSpPr/>
      </dsp:nvSpPr>
      <dsp:spPr>
        <a:xfrm>
          <a:off x="907975" y="3725139"/>
          <a:ext cx="7383173" cy="57323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5003" tIns="73660" rIns="73660" bIns="7366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Дата испытания советской атомной бомбы </a:t>
          </a:r>
        </a:p>
      </dsp:txBody>
      <dsp:txXfrm>
        <a:off x="907975" y="3725139"/>
        <a:ext cx="7383173" cy="573232"/>
      </dsp:txXfrm>
    </dsp:sp>
    <dsp:sp modelId="{CC630035-3E21-41DA-BB0A-8E810D38599C}">
      <dsp:nvSpPr>
        <dsp:cNvPr id="0" name=""/>
        <dsp:cNvSpPr/>
      </dsp:nvSpPr>
      <dsp:spPr>
        <a:xfrm>
          <a:off x="549705" y="3653485"/>
          <a:ext cx="716540" cy="71654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3944A59-EAEA-4E52-BF88-A1C9447B2394}">
      <dsp:nvSpPr>
        <dsp:cNvPr id="0" name=""/>
        <dsp:cNvSpPr/>
      </dsp:nvSpPr>
      <dsp:spPr>
        <a:xfrm>
          <a:off x="436452" y="4584879"/>
          <a:ext cx="7854696" cy="57323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5003" tIns="73660" rIns="73660" bIns="73660" numCol="1" spcCol="1270" anchor="ctr" anchorCtr="0">
          <a:noAutofit/>
        </a:bodyPr>
        <a:lstStyle/>
        <a:p>
          <a:pPr marL="0" lvl="0" indent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900" kern="1200" dirty="0">
              <a:latin typeface="Times New Roman" pitchFamily="18" charset="0"/>
              <a:cs typeface="Times New Roman" pitchFamily="18" charset="0"/>
            </a:rPr>
            <a:t>Дата испытания советской водородной бомбы </a:t>
          </a:r>
        </a:p>
      </dsp:txBody>
      <dsp:txXfrm>
        <a:off x="436452" y="4584879"/>
        <a:ext cx="7854696" cy="573232"/>
      </dsp:txXfrm>
    </dsp:sp>
    <dsp:sp modelId="{689B42B2-E96E-44AE-B765-F1AD247B8553}">
      <dsp:nvSpPr>
        <dsp:cNvPr id="0" name=""/>
        <dsp:cNvSpPr/>
      </dsp:nvSpPr>
      <dsp:spPr>
        <a:xfrm>
          <a:off x="78182" y="4513225"/>
          <a:ext cx="716540" cy="71654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978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103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625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311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745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29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097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38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162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371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105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673FC-8D40-7545-8CD0-0DA383D71B86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D8278-18EB-F948-A383-ACB299D1CC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2740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7. РАДИАЦИЯ 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983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74073"/>
            <a:ext cx="8229600" cy="598516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Термин «радиация» происходит </a:t>
            </a:r>
          </a:p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 латинского слова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radius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 </a:t>
            </a:r>
          </a:p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означает – луч. В самом широком</a:t>
            </a:r>
          </a:p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смысле слова радиация охватывает</a:t>
            </a:r>
          </a:p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все существующие в природе виды </a:t>
            </a:r>
          </a:p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излучений – радиоволны, инфракрасное излучение, видимый свет, ультрафиолет и, наконец, ионизирующее излучение.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Все эти виды излучения, имея электромагнитную природу, различаются длиной волны, частотой и энергией. Существуют также излучения, которые имеют другую природу и представляют собой потоки различных частиц, например, альфа-частиц, бета-частиц, нейтронов и т.д.</a:t>
            </a:r>
          </a:p>
        </p:txBody>
      </p:sp>
      <p:pic>
        <p:nvPicPr>
          <p:cNvPr id="1026" name="Picture 2" descr="http://filearchive.cnews.ru/img/onews/2007/02/15/162937.21585_rea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218" y="637308"/>
            <a:ext cx="2590799" cy="2105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1190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человека опасно 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ультрафиолетовое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рентгеновское 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гамма 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излучение</a:t>
            </a:r>
          </a:p>
        </p:txBody>
      </p:sp>
      <p:pic>
        <p:nvPicPr>
          <p:cNvPr id="1025" name="Picture 1" descr="http://www.ibrae.ac.ru/russian/chernobyl-3d/nature/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82" y="1593273"/>
            <a:ext cx="7980218" cy="4904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264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22218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Давайте вспомним историю! </a:t>
            </a:r>
            <a:b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Воспользуйтесь для этого дополнительной литературой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9328909"/>
              </p:ext>
            </p:extLst>
          </p:nvPr>
        </p:nvGraphicFramePr>
        <p:xfrm>
          <a:off x="318654" y="1149926"/>
          <a:ext cx="8368145" cy="5444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218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1709" y="251772"/>
            <a:ext cx="6109855" cy="1175246"/>
          </a:xfrm>
        </p:spPr>
        <p:txBody>
          <a:bodyPr>
            <a:prstTxWarp prst="textInflateBottom">
              <a:avLst/>
            </a:prstTxWarp>
            <a:normAutofit/>
          </a:bodyPr>
          <a:lstStyle/>
          <a:p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Радиация везде! </a:t>
            </a:r>
          </a:p>
        </p:txBody>
      </p:sp>
      <p:pic>
        <p:nvPicPr>
          <p:cNvPr id="2049" name="Picture 1" descr="Рис. 6. Нарисован домик с процентами: 14% из космоса, 37% воздух и&#10;стройматериалы, 19% из почвы, 13% от медпроцедур, 17% от пищи и нащих тел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10" r="-111" b="-517"/>
          <a:stretch>
            <a:fillRect/>
          </a:stretch>
        </p:blipFill>
        <p:spPr bwMode="auto">
          <a:xfrm>
            <a:off x="263236" y="1427018"/>
            <a:ext cx="8659091" cy="5140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109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41007" y="2912012"/>
            <a:ext cx="7409691" cy="817021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Человек подвергается облучению двумя способами!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7706" y="338375"/>
            <a:ext cx="8477639" cy="24048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Человек всегда был подвержен действию естественной радиации. Он подвергается воздействию космического излучения. Радиоактивные вещества находятся в земле, в зданиях, в которых мы живем, а также в пище и воде, которые мы потребляем. Радиоактивные газы находятся в воздухе, которым мы дышим, а сам человек радиоактивен, т. к. в живой ткани присутствуют в следовых количествах радиоактивные вещества. </a:t>
            </a:r>
          </a:p>
        </p:txBody>
      </p:sp>
      <p:sp>
        <p:nvSpPr>
          <p:cNvPr id="5" name="Стрелка вниз 4"/>
          <p:cNvSpPr/>
          <p:nvPr/>
        </p:nvSpPr>
        <p:spPr>
          <a:xfrm rot="2414910">
            <a:off x="3012996" y="3767893"/>
            <a:ext cx="652789" cy="1026897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9065537">
            <a:off x="5709209" y="3810186"/>
            <a:ext cx="637307" cy="1024832"/>
          </a:xfrm>
          <a:prstGeom prst="down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5746" y="4776950"/>
            <a:ext cx="3671454" cy="170697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Радиация действует снаружи – внешнее облучение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890656" y="4776949"/>
            <a:ext cx="3998642" cy="1706977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Если же радиоактивные вещества, находящиеся в воздухе, пище, воде, попадают внутрь организма – это внутреннее облучение</a:t>
            </a:r>
          </a:p>
        </p:txBody>
      </p:sp>
    </p:spTree>
    <p:extLst>
      <p:ext uri="{BB962C8B-B14F-4D97-AF65-F5344CB8AC3E}">
        <p14:creationId xmlns:p14="http://schemas.microsoft.com/office/powerpoint/2010/main" val="1880073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Объясните свою точку зрения! Согласны ли вы с предложением</a:t>
            </a: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581890" y="2008908"/>
            <a:ext cx="8104909" cy="4128655"/>
          </a:xfrm>
          <a:prstGeom prst="wedgeRoundRectCallout">
            <a:avLst>
              <a:gd name="adj1" fmla="val -4594"/>
              <a:gd name="adj2" fmla="val -63816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Океан – обширная саморегулирующаяся система, удаленная от населенных территорий. Почему бы в таком случае не использовать его для захоронения основной массы радиоактивных и других опасных отходов? </a:t>
            </a:r>
          </a:p>
        </p:txBody>
      </p:sp>
    </p:spTree>
    <p:extLst>
      <p:ext uri="{BB962C8B-B14F-4D97-AF65-F5344CB8AC3E}">
        <p14:creationId xmlns:p14="http://schemas.microsoft.com/office/powerpoint/2010/main" val="297003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10886" cy="907048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4183" y="1776844"/>
            <a:ext cx="5818482" cy="258414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Попробуйте перечислить, что входит во внешнее облучение и что входит во внутреннее облучение</a:t>
            </a:r>
          </a:p>
        </p:txBody>
      </p:sp>
    </p:spTree>
    <p:extLst>
      <p:ext uri="{BB962C8B-B14F-4D97-AF65-F5344CB8AC3E}">
        <p14:creationId xmlns:p14="http://schemas.microsoft.com/office/powerpoint/2010/main" val="8087068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</TotalTime>
  <Words>330</Words>
  <Application>Microsoft Office PowerPoint</Application>
  <PresentationFormat>Экран (4:3)</PresentationFormat>
  <Paragraphs>29</Paragraphs>
  <Slides>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Kunstler Script</vt:lpstr>
      <vt:lpstr>Times New Roman</vt:lpstr>
      <vt:lpstr>Тема Office</vt:lpstr>
      <vt:lpstr>CorelDRAW</vt:lpstr>
      <vt:lpstr>7. РАДИАЦИЯ </vt:lpstr>
      <vt:lpstr>Презентация PowerPoint</vt:lpstr>
      <vt:lpstr>Для человека опасно ультрафиолетовое, рентгеновское и гамма излучение</vt:lpstr>
      <vt:lpstr>Давайте вспомним историю!  Воспользуйтесь для этого дополнительной литературой</vt:lpstr>
      <vt:lpstr>Радиация везде! </vt:lpstr>
      <vt:lpstr>Человек подвергается облучению двумя способами!</vt:lpstr>
      <vt:lpstr>Объясните свою точку зрения! Согласны ли вы с предложением</vt:lpstr>
      <vt:lpstr>Домашнее задание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Радиация</dc:title>
  <dc:creator>Тимур Мустафин</dc:creator>
  <cp:lastModifiedBy>Пользователь</cp:lastModifiedBy>
  <cp:revision>13</cp:revision>
  <dcterms:created xsi:type="dcterms:W3CDTF">2016-04-18T18:18:03Z</dcterms:created>
  <dcterms:modified xsi:type="dcterms:W3CDTF">2020-11-04T05:40:09Z</dcterms:modified>
</cp:coreProperties>
</file>