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9" r:id="rId7"/>
    <p:sldId id="262" r:id="rId8"/>
    <p:sldId id="263" r:id="rId9"/>
    <p:sldId id="264" r:id="rId10"/>
    <p:sldId id="265" r:id="rId11"/>
    <p:sldId id="267" r:id="rId12"/>
    <p:sldId id="268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692358-066B-463E-89DA-32442DD51357}" type="doc">
      <dgm:prSet loTypeId="urn:microsoft.com/office/officeart/2005/8/layout/arrow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1D2F8F-3BDE-497F-B324-5CF1A4EE4206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Солнечный свет  необходим для растений. Растения строят свое тело из воздуха, воды, минералов при помощи солнечного света</a:t>
          </a:r>
        </a:p>
      </dgm:t>
    </dgm:pt>
    <dgm:pt modelId="{72F4B0D3-5079-4EA1-B5F8-D93F74221A08}" type="parTrans" cxnId="{96C2C280-BFA8-46DD-820D-2CC03370691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681FD8C-2DF4-437D-9C83-C609509B5D9E}" type="sibTrans" cxnId="{96C2C280-BFA8-46DD-820D-2CC03370691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6DB2CCB-53A8-4F9B-9A22-E650F37E4247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Движение Земли вокруг Солнца определяет смену времен года: весной на деревьях появляются почки, летом деревья одеваются в листву, осенью сбрасывают её, зимой стоят без листьев</a:t>
          </a:r>
        </a:p>
      </dgm:t>
    </dgm:pt>
    <dgm:pt modelId="{ECAB218F-FDA3-4B03-A6A5-F61B4081E7A5}" type="parTrans" cxnId="{30D502D0-2D67-49CC-A931-2C2828F6502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CDBD89A-954F-4C86-82E8-A05537908718}" type="sibTrans" cxnId="{30D502D0-2D67-49CC-A931-2C2828F6502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4F5343F-1A89-4CFB-A4C3-F2A9EEE294FD}" type="pres">
      <dgm:prSet presAssocID="{1A692358-066B-463E-89DA-32442DD51357}" presName="compositeShape" presStyleCnt="0">
        <dgm:presLayoutVars>
          <dgm:chMax val="2"/>
          <dgm:dir/>
          <dgm:resizeHandles val="exact"/>
        </dgm:presLayoutVars>
      </dgm:prSet>
      <dgm:spPr/>
    </dgm:pt>
    <dgm:pt modelId="{332E9E8E-F2DA-40A9-BF10-E9F7BDDB8975}" type="pres">
      <dgm:prSet presAssocID="{1A692358-066B-463E-89DA-32442DD51357}" presName="divider" presStyleLbl="fgShp" presStyleIdx="0" presStyleCnt="1"/>
      <dgm:spPr/>
    </dgm:pt>
    <dgm:pt modelId="{3AB0DE95-EC8B-4D8A-941E-DA4AA7DA423A}" type="pres">
      <dgm:prSet presAssocID="{0C1D2F8F-3BDE-497F-B324-5CF1A4EE4206}" presName="downArrow" presStyleLbl="node1" presStyleIdx="0" presStyleCnt="2"/>
      <dgm:spPr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B5F4F06A-06EC-4DF3-A6FE-00FB01E64908}" type="pres">
      <dgm:prSet presAssocID="{0C1D2F8F-3BDE-497F-B324-5CF1A4EE4206}" presName="downArrowText" presStyleLbl="revTx" presStyleIdx="0" presStyleCnt="2" custScaleX="138278">
        <dgm:presLayoutVars>
          <dgm:bulletEnabled val="1"/>
        </dgm:presLayoutVars>
      </dgm:prSet>
      <dgm:spPr/>
    </dgm:pt>
    <dgm:pt modelId="{8BFA3260-8173-4397-AB09-D04E210DDFF4}" type="pres">
      <dgm:prSet presAssocID="{46DB2CCB-53A8-4F9B-9A22-E650F37E4247}" presName="upArrow" presStyleLbl="node1" presStyleIdx="1" presStyleCnt="2" custScaleY="126667"/>
      <dgm:spPr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0AB3BFF1-6127-42CA-A7BE-0E281FF78484}" type="pres">
      <dgm:prSet presAssocID="{46DB2CCB-53A8-4F9B-9A22-E650F37E4247}" presName="upArrowText" presStyleLbl="revTx" presStyleIdx="1" presStyleCnt="2" custScaleX="151562">
        <dgm:presLayoutVars>
          <dgm:bulletEnabled val="1"/>
        </dgm:presLayoutVars>
      </dgm:prSet>
      <dgm:spPr/>
    </dgm:pt>
  </dgm:ptLst>
  <dgm:cxnLst>
    <dgm:cxn modelId="{B6E9AB1F-2934-43CA-A732-4FE18CE4128E}" type="presOf" srcId="{1A692358-066B-463E-89DA-32442DD51357}" destId="{E4F5343F-1A89-4CFB-A4C3-F2A9EEE294FD}" srcOrd="0" destOrd="0" presId="urn:microsoft.com/office/officeart/2005/8/layout/arrow3"/>
    <dgm:cxn modelId="{AED9B36B-C76D-42E7-B47A-1B5DD8A6A08D}" type="presOf" srcId="{46DB2CCB-53A8-4F9B-9A22-E650F37E4247}" destId="{0AB3BFF1-6127-42CA-A7BE-0E281FF78484}" srcOrd="0" destOrd="0" presId="urn:microsoft.com/office/officeart/2005/8/layout/arrow3"/>
    <dgm:cxn modelId="{CEC6DA56-95CD-4627-B9B5-809A38203C98}" type="presOf" srcId="{0C1D2F8F-3BDE-497F-B324-5CF1A4EE4206}" destId="{B5F4F06A-06EC-4DF3-A6FE-00FB01E64908}" srcOrd="0" destOrd="0" presId="urn:microsoft.com/office/officeart/2005/8/layout/arrow3"/>
    <dgm:cxn modelId="{96C2C280-BFA8-46DD-820D-2CC03370691B}" srcId="{1A692358-066B-463E-89DA-32442DD51357}" destId="{0C1D2F8F-3BDE-497F-B324-5CF1A4EE4206}" srcOrd="0" destOrd="0" parTransId="{72F4B0D3-5079-4EA1-B5F8-D93F74221A08}" sibTransId="{7681FD8C-2DF4-437D-9C83-C609509B5D9E}"/>
    <dgm:cxn modelId="{30D502D0-2D67-49CC-A931-2C2828F65024}" srcId="{1A692358-066B-463E-89DA-32442DD51357}" destId="{46DB2CCB-53A8-4F9B-9A22-E650F37E4247}" srcOrd="1" destOrd="0" parTransId="{ECAB218F-FDA3-4B03-A6A5-F61B4081E7A5}" sibTransId="{3CDBD89A-954F-4C86-82E8-A05537908718}"/>
    <dgm:cxn modelId="{3B7E199E-E8DC-4DEC-851B-68EC502013AC}" type="presParOf" srcId="{E4F5343F-1A89-4CFB-A4C3-F2A9EEE294FD}" destId="{332E9E8E-F2DA-40A9-BF10-E9F7BDDB8975}" srcOrd="0" destOrd="0" presId="urn:microsoft.com/office/officeart/2005/8/layout/arrow3"/>
    <dgm:cxn modelId="{8BE484B8-F867-484C-887A-7BE04B48001D}" type="presParOf" srcId="{E4F5343F-1A89-4CFB-A4C3-F2A9EEE294FD}" destId="{3AB0DE95-EC8B-4D8A-941E-DA4AA7DA423A}" srcOrd="1" destOrd="0" presId="urn:microsoft.com/office/officeart/2005/8/layout/arrow3"/>
    <dgm:cxn modelId="{82957CAE-D366-4D16-A2D6-FF2B094B361D}" type="presParOf" srcId="{E4F5343F-1A89-4CFB-A4C3-F2A9EEE294FD}" destId="{B5F4F06A-06EC-4DF3-A6FE-00FB01E64908}" srcOrd="2" destOrd="0" presId="urn:microsoft.com/office/officeart/2005/8/layout/arrow3"/>
    <dgm:cxn modelId="{A4A8BCB9-05AA-472D-85A3-AB130C7542E2}" type="presParOf" srcId="{E4F5343F-1A89-4CFB-A4C3-F2A9EEE294FD}" destId="{8BFA3260-8173-4397-AB09-D04E210DDFF4}" srcOrd="3" destOrd="0" presId="urn:microsoft.com/office/officeart/2005/8/layout/arrow3"/>
    <dgm:cxn modelId="{3665110B-B32B-4EFA-9183-1378B987CE84}" type="presParOf" srcId="{E4F5343F-1A89-4CFB-A4C3-F2A9EEE294FD}" destId="{0AB3BFF1-6127-42CA-A7BE-0E281FF78484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090B07B-6991-49F1-9498-1A389D76F9A1}" type="doc">
      <dgm:prSet loTypeId="urn:microsoft.com/office/officeart/2005/8/layout/vList2" loCatId="list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B54A7C55-EB05-4C28-A2F6-CDB1D728181D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Солнечный свет позволяет животным легко ориентироваться в окружающей среде </a:t>
          </a:r>
        </a:p>
      </dgm:t>
    </dgm:pt>
    <dgm:pt modelId="{1E89242E-E579-47E6-85CB-8E7D8EDD1BC2}" type="parTrans" cxnId="{C9347724-D474-4248-BB9C-4CA81B59E933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A7B0A9E0-08F7-4786-A6B9-B1C262BB7A1B}" type="sibTrans" cxnId="{C9347724-D474-4248-BB9C-4CA81B59E933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A666A2B7-ED45-4D0D-85CE-26F95229922A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Солнечный свет определяет изменения в жизни животных в разные времена года. </a:t>
          </a:r>
        </a:p>
      </dgm:t>
    </dgm:pt>
    <dgm:pt modelId="{DFEF34D5-3C19-4B9C-845A-CA4804479F55}" type="parTrans" cxnId="{9759A588-02FC-4F91-9E01-D5047CE93A13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CBB88968-6A79-41C0-A43B-CE08E7C58F1A}" type="sibTrans" cxnId="{9759A588-02FC-4F91-9E01-D5047CE93A13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0FFA3615-8E16-4787-8BD3-2406EECDE562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Птицы улетают в теплые края осенью и прилетают назад весной, животные меняют шерсть (зимой шерсть становится более густой, летом – гладкой)</a:t>
          </a:r>
        </a:p>
      </dgm:t>
    </dgm:pt>
    <dgm:pt modelId="{62D9AE5A-E4B6-4C64-BCB9-02E3CCA29DA1}" type="parTrans" cxnId="{90B6E85D-17D9-4DE5-B90B-9CF6FB4EC0BA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F67C62B7-7305-4B07-A479-74FD59434790}" type="sibTrans" cxnId="{90B6E85D-17D9-4DE5-B90B-9CF6FB4EC0BA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C4168B7D-7177-4942-B8FC-5B19F3364C5B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Большое значение свет играет и в жизни людей. В солнечные дни настроение большинства людей хорошее, веселое.</a:t>
          </a:r>
        </a:p>
      </dgm:t>
    </dgm:pt>
    <dgm:pt modelId="{B9923202-1C76-45EB-9052-DE2229EFCE50}" type="parTrans" cxnId="{B2BC2296-ADDB-4841-9BED-98367644582D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F32B134D-1D06-4353-B0DE-73087801B928}" type="sibTrans" cxnId="{B2BC2296-ADDB-4841-9BED-98367644582D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17F57F6E-8AE0-424C-A575-43A0173409DF}" type="pres">
      <dgm:prSet presAssocID="{8090B07B-6991-49F1-9498-1A389D76F9A1}" presName="linear" presStyleCnt="0">
        <dgm:presLayoutVars>
          <dgm:animLvl val="lvl"/>
          <dgm:resizeHandles val="exact"/>
        </dgm:presLayoutVars>
      </dgm:prSet>
      <dgm:spPr/>
    </dgm:pt>
    <dgm:pt modelId="{3066C441-A300-42CA-8435-34D1F934D198}" type="pres">
      <dgm:prSet presAssocID="{B54A7C55-EB05-4C28-A2F6-CDB1D728181D}" presName="parentText" presStyleLbl="node1" presStyleIdx="0" presStyleCnt="3" custScaleX="75260" custLinFactNeighborX="-22056" custLinFactNeighborY="-91502">
        <dgm:presLayoutVars>
          <dgm:chMax val="0"/>
          <dgm:bulletEnabled val="1"/>
        </dgm:presLayoutVars>
      </dgm:prSet>
      <dgm:spPr/>
    </dgm:pt>
    <dgm:pt modelId="{4C2E345A-477F-4D03-B8DD-A017A71BFDBA}" type="pres">
      <dgm:prSet presAssocID="{A7B0A9E0-08F7-4786-A6B9-B1C262BB7A1B}" presName="spacer" presStyleCnt="0"/>
      <dgm:spPr/>
    </dgm:pt>
    <dgm:pt modelId="{5A54B121-2674-41A8-AB5F-AA4805D9442C}" type="pres">
      <dgm:prSet presAssocID="{A666A2B7-ED45-4D0D-85CE-26F95229922A}" presName="parentText" presStyleLbl="node1" presStyleIdx="1" presStyleCnt="3" custScaleX="65574" custLinFactNeighborX="21312" custLinFactNeighborY="-19244">
        <dgm:presLayoutVars>
          <dgm:chMax val="0"/>
          <dgm:bulletEnabled val="1"/>
        </dgm:presLayoutVars>
      </dgm:prSet>
      <dgm:spPr/>
    </dgm:pt>
    <dgm:pt modelId="{A2400A50-7BE1-46A1-B408-0FF86C33A504}" type="pres">
      <dgm:prSet presAssocID="{A666A2B7-ED45-4D0D-85CE-26F95229922A}" presName="childText" presStyleLbl="revTx" presStyleIdx="0" presStyleCnt="1" custScaleX="67214" custLinFactNeighborX="16393" custLinFactNeighborY="-16467">
        <dgm:presLayoutVars>
          <dgm:bulletEnabled val="1"/>
        </dgm:presLayoutVars>
      </dgm:prSet>
      <dgm:spPr/>
    </dgm:pt>
    <dgm:pt modelId="{63F9DE96-C056-4824-9F14-DC09463EB685}" type="pres">
      <dgm:prSet presAssocID="{C4168B7D-7177-4942-B8FC-5B19F3364C5B}" presName="parentText" presStyleLbl="node1" presStyleIdx="2" presStyleCnt="3" custScaleX="70492" custLinFactNeighborX="-14754" custLinFactNeighborY="-7454">
        <dgm:presLayoutVars>
          <dgm:chMax val="0"/>
          <dgm:bulletEnabled val="1"/>
        </dgm:presLayoutVars>
      </dgm:prSet>
      <dgm:spPr/>
    </dgm:pt>
  </dgm:ptLst>
  <dgm:cxnLst>
    <dgm:cxn modelId="{C9347724-D474-4248-BB9C-4CA81B59E933}" srcId="{8090B07B-6991-49F1-9498-1A389D76F9A1}" destId="{B54A7C55-EB05-4C28-A2F6-CDB1D728181D}" srcOrd="0" destOrd="0" parTransId="{1E89242E-E579-47E6-85CB-8E7D8EDD1BC2}" sibTransId="{A7B0A9E0-08F7-4786-A6B9-B1C262BB7A1B}"/>
    <dgm:cxn modelId="{90B6E85D-17D9-4DE5-B90B-9CF6FB4EC0BA}" srcId="{A666A2B7-ED45-4D0D-85CE-26F95229922A}" destId="{0FFA3615-8E16-4787-8BD3-2406EECDE562}" srcOrd="0" destOrd="0" parTransId="{62D9AE5A-E4B6-4C64-BCB9-02E3CCA29DA1}" sibTransId="{F67C62B7-7305-4B07-A479-74FD59434790}"/>
    <dgm:cxn modelId="{8005B547-6CCB-4462-AC0E-53FFCC930043}" type="presOf" srcId="{A666A2B7-ED45-4D0D-85CE-26F95229922A}" destId="{5A54B121-2674-41A8-AB5F-AA4805D9442C}" srcOrd="0" destOrd="0" presId="urn:microsoft.com/office/officeart/2005/8/layout/vList2"/>
    <dgm:cxn modelId="{DDEE436A-1C47-4E7B-BD7E-62787E92EF92}" type="presOf" srcId="{C4168B7D-7177-4942-B8FC-5B19F3364C5B}" destId="{63F9DE96-C056-4824-9F14-DC09463EB685}" srcOrd="0" destOrd="0" presId="urn:microsoft.com/office/officeart/2005/8/layout/vList2"/>
    <dgm:cxn modelId="{13996A73-692D-435D-BB16-8B15D46D4C4F}" type="presOf" srcId="{8090B07B-6991-49F1-9498-1A389D76F9A1}" destId="{17F57F6E-8AE0-424C-A575-43A0173409DF}" srcOrd="0" destOrd="0" presId="urn:microsoft.com/office/officeart/2005/8/layout/vList2"/>
    <dgm:cxn modelId="{9759A588-02FC-4F91-9E01-D5047CE93A13}" srcId="{8090B07B-6991-49F1-9498-1A389D76F9A1}" destId="{A666A2B7-ED45-4D0D-85CE-26F95229922A}" srcOrd="1" destOrd="0" parTransId="{DFEF34D5-3C19-4B9C-845A-CA4804479F55}" sibTransId="{CBB88968-6A79-41C0-A43B-CE08E7C58F1A}"/>
    <dgm:cxn modelId="{B2BC2296-ADDB-4841-9BED-98367644582D}" srcId="{8090B07B-6991-49F1-9498-1A389D76F9A1}" destId="{C4168B7D-7177-4942-B8FC-5B19F3364C5B}" srcOrd="2" destOrd="0" parTransId="{B9923202-1C76-45EB-9052-DE2229EFCE50}" sibTransId="{F32B134D-1D06-4353-B0DE-73087801B928}"/>
    <dgm:cxn modelId="{607F59C3-7E84-487D-A64E-36A0C069F94A}" type="presOf" srcId="{0FFA3615-8E16-4787-8BD3-2406EECDE562}" destId="{A2400A50-7BE1-46A1-B408-0FF86C33A504}" srcOrd="0" destOrd="0" presId="urn:microsoft.com/office/officeart/2005/8/layout/vList2"/>
    <dgm:cxn modelId="{CDF9CFDB-1EAA-420E-9CD4-16C5BBEB5DEA}" type="presOf" srcId="{B54A7C55-EB05-4C28-A2F6-CDB1D728181D}" destId="{3066C441-A300-42CA-8435-34D1F934D198}" srcOrd="0" destOrd="0" presId="urn:microsoft.com/office/officeart/2005/8/layout/vList2"/>
    <dgm:cxn modelId="{2367BE60-F289-4030-8297-5F6E4E281D96}" type="presParOf" srcId="{17F57F6E-8AE0-424C-A575-43A0173409DF}" destId="{3066C441-A300-42CA-8435-34D1F934D198}" srcOrd="0" destOrd="0" presId="urn:microsoft.com/office/officeart/2005/8/layout/vList2"/>
    <dgm:cxn modelId="{DFC6BB46-A2E2-4F5F-870E-C8C80019042F}" type="presParOf" srcId="{17F57F6E-8AE0-424C-A575-43A0173409DF}" destId="{4C2E345A-477F-4D03-B8DD-A017A71BFDBA}" srcOrd="1" destOrd="0" presId="urn:microsoft.com/office/officeart/2005/8/layout/vList2"/>
    <dgm:cxn modelId="{142FA4E4-F8B6-4EC3-9E04-9ECB03DA66B7}" type="presParOf" srcId="{17F57F6E-8AE0-424C-A575-43A0173409DF}" destId="{5A54B121-2674-41A8-AB5F-AA4805D9442C}" srcOrd="2" destOrd="0" presId="urn:microsoft.com/office/officeart/2005/8/layout/vList2"/>
    <dgm:cxn modelId="{2E6C240E-3301-4FC3-8A54-C0C93943CEBC}" type="presParOf" srcId="{17F57F6E-8AE0-424C-A575-43A0173409DF}" destId="{A2400A50-7BE1-46A1-B408-0FF86C33A504}" srcOrd="3" destOrd="0" presId="urn:microsoft.com/office/officeart/2005/8/layout/vList2"/>
    <dgm:cxn modelId="{0A3F3D96-59A7-4C67-BB35-444E507C6C12}" type="presParOf" srcId="{17F57F6E-8AE0-424C-A575-43A0173409DF}" destId="{63F9DE96-C056-4824-9F14-DC09463EB685}" srcOrd="4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11B7B74-4AF8-4D4C-9718-BF03CC39EC17}" type="doc">
      <dgm:prSet loTypeId="urn:microsoft.com/office/officeart/2005/8/layout/vProcess5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F551ACA-1B0F-4528-BE20-F0F98BA79F19}">
      <dgm:prSet custT="1"/>
      <dgm:spPr/>
      <dgm:t>
        <a:bodyPr/>
        <a:lstStyle/>
        <a:p>
          <a:pPr rtl="0"/>
          <a:r>
            <a:rPr lang="ru-RU" sz="2500" dirty="0">
              <a:latin typeface="Times New Roman" pitchFamily="18" charset="0"/>
              <a:cs typeface="Times New Roman" pitchFamily="18" charset="0"/>
            </a:rPr>
            <a:t>Энергия Солнца может использоваться для множества задач </a:t>
          </a:r>
        </a:p>
      </dgm:t>
    </dgm:pt>
    <dgm:pt modelId="{FF99EACE-13F1-4AD0-97A4-F4B7C755063B}" type="parTrans" cxnId="{01F3729C-0F54-4741-A4B4-A911F998A39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2FB446E-6559-48EC-B33F-4778D3296074}" type="sibTrans" cxnId="{01F3729C-0F54-4741-A4B4-A911F998A392}">
      <dgm:prSet custT="1"/>
      <dgm:spPr/>
      <dgm:t>
        <a:bodyPr/>
        <a:lstStyle/>
        <a:p>
          <a:endParaRPr lang="ru-RU" sz="2500" dirty="0">
            <a:latin typeface="Times New Roman" pitchFamily="18" charset="0"/>
            <a:cs typeface="Times New Roman" pitchFamily="18" charset="0"/>
          </a:endParaRPr>
        </a:p>
      </dgm:t>
    </dgm:pt>
    <dgm:pt modelId="{323134F5-1DCC-4B2A-A208-527CF65A7DD8}">
      <dgm:prSet custT="1"/>
      <dgm:spPr/>
      <dgm:t>
        <a:bodyPr/>
        <a:lstStyle/>
        <a:p>
          <a:pPr rtl="0"/>
          <a:r>
            <a:rPr lang="ru-RU" sz="2500" dirty="0">
              <a:latin typeface="Times New Roman" pitchFamily="18" charset="0"/>
              <a:cs typeface="Times New Roman" pitchFamily="18" charset="0"/>
            </a:rPr>
            <a:t>Одна из них – это преобразование солнечной энергии в электрическую </a:t>
          </a:r>
        </a:p>
      </dgm:t>
    </dgm:pt>
    <dgm:pt modelId="{307DCFAC-CECC-4095-8CA4-B4CD59E21671}" type="parTrans" cxnId="{6FABB2DF-CEEE-4F17-90E4-6439A9AF9B3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27AD717-2FB8-472E-A823-A3F3ADDAD766}" type="sibTrans" cxnId="{6FABB2DF-CEEE-4F17-90E4-6439A9AF9B3F}">
      <dgm:prSet custT="1"/>
      <dgm:spPr/>
      <dgm:t>
        <a:bodyPr/>
        <a:lstStyle/>
        <a:p>
          <a:endParaRPr lang="ru-RU" sz="2500" dirty="0">
            <a:latin typeface="Times New Roman" pitchFamily="18" charset="0"/>
            <a:cs typeface="Times New Roman" pitchFamily="18" charset="0"/>
          </a:endParaRPr>
        </a:p>
      </dgm:t>
    </dgm:pt>
    <dgm:pt modelId="{DDB49363-9C9F-4437-84E7-0BCD8DC586DC}">
      <dgm:prSet custT="1"/>
      <dgm:spPr/>
      <dgm:t>
        <a:bodyPr/>
        <a:lstStyle/>
        <a:p>
          <a:pPr rtl="0"/>
          <a:r>
            <a:rPr lang="ru-RU" sz="2500" dirty="0">
              <a:latin typeface="Times New Roman" pitchFamily="18" charset="0"/>
              <a:cs typeface="Times New Roman" pitchFamily="18" charset="0"/>
            </a:rPr>
            <a:t>Количества солнечной энергии, которая доходит от Солнца до Земли только за один день, хватит, чтобы полностью обеспечить весь мир энергией на год</a:t>
          </a:r>
        </a:p>
      </dgm:t>
    </dgm:pt>
    <dgm:pt modelId="{8B23E597-7E6B-4FDE-9F71-A8D1564FAD71}" type="parTrans" cxnId="{07D24744-F21C-4E18-A8E9-37DA43FAFC6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77216A7-6F09-4DD4-8B69-A3F084D19B35}" type="sibTrans" cxnId="{07D24744-F21C-4E18-A8E9-37DA43FAFC6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1F811FD-4FBD-4BA2-B2CC-1D3B74A09544}" type="pres">
      <dgm:prSet presAssocID="{C11B7B74-4AF8-4D4C-9718-BF03CC39EC17}" presName="outerComposite" presStyleCnt="0">
        <dgm:presLayoutVars>
          <dgm:chMax val="5"/>
          <dgm:dir/>
          <dgm:resizeHandles val="exact"/>
        </dgm:presLayoutVars>
      </dgm:prSet>
      <dgm:spPr/>
    </dgm:pt>
    <dgm:pt modelId="{AD92981E-FEF8-4BC4-98E0-6227AD93436C}" type="pres">
      <dgm:prSet presAssocID="{C11B7B74-4AF8-4D4C-9718-BF03CC39EC17}" presName="dummyMaxCanvas" presStyleCnt="0">
        <dgm:presLayoutVars/>
      </dgm:prSet>
      <dgm:spPr/>
    </dgm:pt>
    <dgm:pt modelId="{3024B059-A752-45FA-898C-227D83F9F877}" type="pres">
      <dgm:prSet presAssocID="{C11B7B74-4AF8-4D4C-9718-BF03CC39EC17}" presName="ThreeNodes_1" presStyleLbl="node1" presStyleIdx="0" presStyleCnt="3" custScaleY="77778">
        <dgm:presLayoutVars>
          <dgm:bulletEnabled val="1"/>
        </dgm:presLayoutVars>
      </dgm:prSet>
      <dgm:spPr/>
    </dgm:pt>
    <dgm:pt modelId="{FE47626D-E83C-4F6C-BDA9-4B4B2731A053}" type="pres">
      <dgm:prSet presAssocID="{C11B7B74-4AF8-4D4C-9718-BF03CC39EC17}" presName="ThreeNodes_2" presStyleLbl="node1" presStyleIdx="1" presStyleCnt="3" custScaleX="88528" custScaleY="77778" custLinFactNeighborX="14412" custLinFactNeighborY="-11944">
        <dgm:presLayoutVars>
          <dgm:bulletEnabled val="1"/>
        </dgm:presLayoutVars>
      </dgm:prSet>
      <dgm:spPr/>
    </dgm:pt>
    <dgm:pt modelId="{C8466E3A-E3BF-4C32-852A-3A9EA8729659}" type="pres">
      <dgm:prSet presAssocID="{C11B7B74-4AF8-4D4C-9718-BF03CC39EC17}" presName="ThreeNodes_3" presStyleLbl="node1" presStyleIdx="2" presStyleCnt="3" custScaleX="79411" custScaleY="136666" custLinFactNeighborX="10147">
        <dgm:presLayoutVars>
          <dgm:bulletEnabled val="1"/>
        </dgm:presLayoutVars>
      </dgm:prSet>
      <dgm:spPr/>
    </dgm:pt>
    <dgm:pt modelId="{9F844195-1475-40AD-9206-54969F524BFE}" type="pres">
      <dgm:prSet presAssocID="{C11B7B74-4AF8-4D4C-9718-BF03CC39EC17}" presName="ThreeConn_1-2" presStyleLbl="fgAccFollowNode1" presStyleIdx="0" presStyleCnt="2">
        <dgm:presLayoutVars>
          <dgm:bulletEnabled val="1"/>
        </dgm:presLayoutVars>
      </dgm:prSet>
      <dgm:spPr/>
    </dgm:pt>
    <dgm:pt modelId="{81BFE97B-7B71-43F5-A3C7-193898854DA9}" type="pres">
      <dgm:prSet presAssocID="{C11B7B74-4AF8-4D4C-9718-BF03CC39EC17}" presName="ThreeConn_2-3" presStyleLbl="fgAccFollowNode1" presStyleIdx="1" presStyleCnt="2">
        <dgm:presLayoutVars>
          <dgm:bulletEnabled val="1"/>
        </dgm:presLayoutVars>
      </dgm:prSet>
      <dgm:spPr/>
    </dgm:pt>
    <dgm:pt modelId="{838F9F91-82E5-4069-99B3-38C6B9E222A0}" type="pres">
      <dgm:prSet presAssocID="{C11B7B74-4AF8-4D4C-9718-BF03CC39EC17}" presName="ThreeNodes_1_text" presStyleLbl="node1" presStyleIdx="2" presStyleCnt="3">
        <dgm:presLayoutVars>
          <dgm:bulletEnabled val="1"/>
        </dgm:presLayoutVars>
      </dgm:prSet>
      <dgm:spPr/>
    </dgm:pt>
    <dgm:pt modelId="{F2882723-CC8A-484D-B052-AF6EFABE67F7}" type="pres">
      <dgm:prSet presAssocID="{C11B7B74-4AF8-4D4C-9718-BF03CC39EC17}" presName="ThreeNodes_2_text" presStyleLbl="node1" presStyleIdx="2" presStyleCnt="3">
        <dgm:presLayoutVars>
          <dgm:bulletEnabled val="1"/>
        </dgm:presLayoutVars>
      </dgm:prSet>
      <dgm:spPr/>
    </dgm:pt>
    <dgm:pt modelId="{9D6DA7EA-E3B4-4046-9920-74EA9D075419}" type="pres">
      <dgm:prSet presAssocID="{C11B7B74-4AF8-4D4C-9718-BF03CC39EC1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D4C4EC1B-A520-496F-9955-04B1B553700C}" type="presOf" srcId="{227AD717-2FB8-472E-A823-A3F3ADDAD766}" destId="{81BFE97B-7B71-43F5-A3C7-193898854DA9}" srcOrd="0" destOrd="0" presId="urn:microsoft.com/office/officeart/2005/8/layout/vProcess5"/>
    <dgm:cxn modelId="{36AFC72F-B894-4E0D-A4DC-5D8EA64684E4}" type="presOf" srcId="{323134F5-1DCC-4B2A-A208-527CF65A7DD8}" destId="{FE47626D-E83C-4F6C-BDA9-4B4B2731A053}" srcOrd="0" destOrd="0" presId="urn:microsoft.com/office/officeart/2005/8/layout/vProcess5"/>
    <dgm:cxn modelId="{7E506C5D-9F38-4565-B62C-F1D069F5F51E}" type="presOf" srcId="{DDB49363-9C9F-4437-84E7-0BCD8DC586DC}" destId="{C8466E3A-E3BF-4C32-852A-3A9EA8729659}" srcOrd="0" destOrd="0" presId="urn:microsoft.com/office/officeart/2005/8/layout/vProcess5"/>
    <dgm:cxn modelId="{ADD3F75F-D0F6-4FD4-B259-A4C6623C18C4}" type="presOf" srcId="{1F551ACA-1B0F-4528-BE20-F0F98BA79F19}" destId="{838F9F91-82E5-4069-99B3-38C6B9E222A0}" srcOrd="1" destOrd="0" presId="urn:microsoft.com/office/officeart/2005/8/layout/vProcess5"/>
    <dgm:cxn modelId="{07D24744-F21C-4E18-A8E9-37DA43FAFC66}" srcId="{C11B7B74-4AF8-4D4C-9718-BF03CC39EC17}" destId="{DDB49363-9C9F-4437-84E7-0BCD8DC586DC}" srcOrd="2" destOrd="0" parTransId="{8B23E597-7E6B-4FDE-9F71-A8D1564FAD71}" sibTransId="{977216A7-6F09-4DD4-8B69-A3F084D19B35}"/>
    <dgm:cxn modelId="{A1B57B50-0B06-442B-9CC3-6388433F4CB7}" type="presOf" srcId="{C11B7B74-4AF8-4D4C-9718-BF03CC39EC17}" destId="{71F811FD-4FBD-4BA2-B2CC-1D3B74A09544}" srcOrd="0" destOrd="0" presId="urn:microsoft.com/office/officeart/2005/8/layout/vProcess5"/>
    <dgm:cxn modelId="{DD436E52-4F3E-43E3-BDFF-1A2D0858FEF2}" type="presOf" srcId="{A2FB446E-6559-48EC-B33F-4778D3296074}" destId="{9F844195-1475-40AD-9206-54969F524BFE}" srcOrd="0" destOrd="0" presId="urn:microsoft.com/office/officeart/2005/8/layout/vProcess5"/>
    <dgm:cxn modelId="{FDF10758-725B-4E68-9E5B-EC5F474932A6}" type="presOf" srcId="{323134F5-1DCC-4B2A-A208-527CF65A7DD8}" destId="{F2882723-CC8A-484D-B052-AF6EFABE67F7}" srcOrd="1" destOrd="0" presId="urn:microsoft.com/office/officeart/2005/8/layout/vProcess5"/>
    <dgm:cxn modelId="{B746E585-9C8B-4FBF-9C44-04036FD902B3}" type="presOf" srcId="{DDB49363-9C9F-4437-84E7-0BCD8DC586DC}" destId="{9D6DA7EA-E3B4-4046-9920-74EA9D075419}" srcOrd="1" destOrd="0" presId="urn:microsoft.com/office/officeart/2005/8/layout/vProcess5"/>
    <dgm:cxn modelId="{01F3729C-0F54-4741-A4B4-A911F998A392}" srcId="{C11B7B74-4AF8-4D4C-9718-BF03CC39EC17}" destId="{1F551ACA-1B0F-4528-BE20-F0F98BA79F19}" srcOrd="0" destOrd="0" parTransId="{FF99EACE-13F1-4AD0-97A4-F4B7C755063B}" sibTransId="{A2FB446E-6559-48EC-B33F-4778D3296074}"/>
    <dgm:cxn modelId="{01D974D9-2384-4767-A31D-E001E29A0AC7}" type="presOf" srcId="{1F551ACA-1B0F-4528-BE20-F0F98BA79F19}" destId="{3024B059-A752-45FA-898C-227D83F9F877}" srcOrd="0" destOrd="0" presId="urn:microsoft.com/office/officeart/2005/8/layout/vProcess5"/>
    <dgm:cxn modelId="{6FABB2DF-CEEE-4F17-90E4-6439A9AF9B3F}" srcId="{C11B7B74-4AF8-4D4C-9718-BF03CC39EC17}" destId="{323134F5-1DCC-4B2A-A208-527CF65A7DD8}" srcOrd="1" destOrd="0" parTransId="{307DCFAC-CECC-4095-8CA4-B4CD59E21671}" sibTransId="{227AD717-2FB8-472E-A823-A3F3ADDAD766}"/>
    <dgm:cxn modelId="{BE5E253A-5A24-45C2-A6C2-D1C864F39D48}" type="presParOf" srcId="{71F811FD-4FBD-4BA2-B2CC-1D3B74A09544}" destId="{AD92981E-FEF8-4BC4-98E0-6227AD93436C}" srcOrd="0" destOrd="0" presId="urn:microsoft.com/office/officeart/2005/8/layout/vProcess5"/>
    <dgm:cxn modelId="{F735025C-2FFA-4239-BEEB-3890B5ADD8D3}" type="presParOf" srcId="{71F811FD-4FBD-4BA2-B2CC-1D3B74A09544}" destId="{3024B059-A752-45FA-898C-227D83F9F877}" srcOrd="1" destOrd="0" presId="urn:microsoft.com/office/officeart/2005/8/layout/vProcess5"/>
    <dgm:cxn modelId="{28742273-51D6-4143-A0FA-451CE7AA80D1}" type="presParOf" srcId="{71F811FD-4FBD-4BA2-B2CC-1D3B74A09544}" destId="{FE47626D-E83C-4F6C-BDA9-4B4B2731A053}" srcOrd="2" destOrd="0" presId="urn:microsoft.com/office/officeart/2005/8/layout/vProcess5"/>
    <dgm:cxn modelId="{A51B4479-939F-4054-AD5B-BA335BE7697D}" type="presParOf" srcId="{71F811FD-4FBD-4BA2-B2CC-1D3B74A09544}" destId="{C8466E3A-E3BF-4C32-852A-3A9EA8729659}" srcOrd="3" destOrd="0" presId="urn:microsoft.com/office/officeart/2005/8/layout/vProcess5"/>
    <dgm:cxn modelId="{622C1AC8-98BA-459F-AB10-CACA3E650E0A}" type="presParOf" srcId="{71F811FD-4FBD-4BA2-B2CC-1D3B74A09544}" destId="{9F844195-1475-40AD-9206-54969F524BFE}" srcOrd="4" destOrd="0" presId="urn:microsoft.com/office/officeart/2005/8/layout/vProcess5"/>
    <dgm:cxn modelId="{5E434EFC-DFC2-4A8D-A045-C1DF17F48F1E}" type="presParOf" srcId="{71F811FD-4FBD-4BA2-B2CC-1D3B74A09544}" destId="{81BFE97B-7B71-43F5-A3C7-193898854DA9}" srcOrd="5" destOrd="0" presId="urn:microsoft.com/office/officeart/2005/8/layout/vProcess5"/>
    <dgm:cxn modelId="{82A78B51-649D-43EB-8FAD-CEC73B6EBD9C}" type="presParOf" srcId="{71F811FD-4FBD-4BA2-B2CC-1D3B74A09544}" destId="{838F9F91-82E5-4069-99B3-38C6B9E222A0}" srcOrd="6" destOrd="0" presId="urn:microsoft.com/office/officeart/2005/8/layout/vProcess5"/>
    <dgm:cxn modelId="{84B68236-8F2F-4739-AC62-67D99954DAD6}" type="presParOf" srcId="{71F811FD-4FBD-4BA2-B2CC-1D3B74A09544}" destId="{F2882723-CC8A-484D-B052-AF6EFABE67F7}" srcOrd="7" destOrd="0" presId="urn:microsoft.com/office/officeart/2005/8/layout/vProcess5"/>
    <dgm:cxn modelId="{B6DA32C2-AA60-4DD4-8E88-9CAC45B98C5E}" type="presParOf" srcId="{71F811FD-4FBD-4BA2-B2CC-1D3B74A09544}" destId="{9D6DA7EA-E3B4-4046-9920-74EA9D075419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CFB58D5-F65C-4633-A412-03D98ED0A495}" type="doc">
      <dgm:prSet loTypeId="urn:microsoft.com/office/officeart/2005/8/layout/vList3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314FD3B4-8F18-44A5-975B-6A1A16FBD8B0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С помощью энергии солнца можно нагревать воду, которую мы используем дома и на производстве</a:t>
          </a:r>
        </a:p>
      </dgm:t>
    </dgm:pt>
    <dgm:pt modelId="{00D570EE-BA27-4E57-B10D-3265962AFAD4}" type="parTrans" cxnId="{4CD7845A-185E-4959-9E1D-215D0966CB79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C4275523-C901-4297-A1ED-949143984F9A}" type="sibTrans" cxnId="{4CD7845A-185E-4959-9E1D-215D0966CB79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9A4F8BE-C103-4D6F-B6C4-3F54F0F1CB7E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Ученые уже разработали и продолжают совершенствовать машины, которые передвигаются за счет энергии солнца, не используя бензин и  другое топливо</a:t>
          </a:r>
        </a:p>
      </dgm:t>
    </dgm:pt>
    <dgm:pt modelId="{74D247DC-6797-4584-9402-BB9A7FD1D185}" type="parTrans" cxnId="{CC97E9CB-4DF7-4BFD-9B0C-BE13FBE39C3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11CF4AF-4C49-4E4F-B54E-1773B77270E3}" type="sibTrans" cxnId="{CC97E9CB-4DF7-4BFD-9B0C-BE13FBE39C3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901EE30-8790-49C8-A3C3-8F880737D5B9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Энергии солнца достаточно, чтобы отапливать здания</a:t>
          </a:r>
        </a:p>
      </dgm:t>
    </dgm:pt>
    <dgm:pt modelId="{A3F4F1BB-55B3-4796-89E6-ED4CD5573B60}" type="parTrans" cxnId="{BEC1630E-8974-4911-A693-B9BBEE6B3969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6162723-85BA-4A37-8A54-E6F0BF653590}" type="sibTrans" cxnId="{BEC1630E-8974-4911-A693-B9BBEE6B3969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8BB736A5-2045-4B76-9762-02D02BC475AE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Технические приборы могут работать на солнечных батареях</a:t>
          </a:r>
        </a:p>
      </dgm:t>
    </dgm:pt>
    <dgm:pt modelId="{B76235A3-45F2-4C46-87A3-AF9F89DD2BA4}" type="parTrans" cxnId="{3CFC2950-DFD7-46E2-B352-F812989313E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A47E96F2-E9AF-4294-8240-76D63F605927}" type="sibTrans" cxnId="{3CFC2950-DFD7-46E2-B352-F812989313E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74A1765E-0652-4FBD-AC2E-9BF9403F86B4}" type="pres">
      <dgm:prSet presAssocID="{8CFB58D5-F65C-4633-A412-03D98ED0A495}" presName="linearFlow" presStyleCnt="0">
        <dgm:presLayoutVars>
          <dgm:dir/>
          <dgm:resizeHandles val="exact"/>
        </dgm:presLayoutVars>
      </dgm:prSet>
      <dgm:spPr/>
    </dgm:pt>
    <dgm:pt modelId="{2EE6341B-2F4A-4AE0-AAF1-23B69635368D}" type="pres">
      <dgm:prSet presAssocID="{314FD3B4-8F18-44A5-975B-6A1A16FBD8B0}" presName="composite" presStyleCnt="0"/>
      <dgm:spPr/>
    </dgm:pt>
    <dgm:pt modelId="{8E764504-135A-47BD-9DB8-275E327D8D3A}" type="pres">
      <dgm:prSet presAssocID="{314FD3B4-8F18-44A5-975B-6A1A16FBD8B0}" presName="imgShp" presStyleLbl="fgImgPlace1" presStyleIdx="0" presStyleCnt="4" custScaleX="172504" custLinFactNeighborX="-39064"/>
      <dgm:spPr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55BF95B-46AE-4968-A30D-44A95721532A}" type="pres">
      <dgm:prSet presAssocID="{314FD3B4-8F18-44A5-975B-6A1A16FBD8B0}" presName="txShp" presStyleLbl="node1" presStyleIdx="0" presStyleCnt="4" custScaleX="122232" custLinFactNeighborX="14023">
        <dgm:presLayoutVars>
          <dgm:bulletEnabled val="1"/>
        </dgm:presLayoutVars>
      </dgm:prSet>
      <dgm:spPr/>
    </dgm:pt>
    <dgm:pt modelId="{F86A16F5-608A-402E-B2EC-2E9E83C5BA21}" type="pres">
      <dgm:prSet presAssocID="{C4275523-C901-4297-A1ED-949143984F9A}" presName="spacing" presStyleCnt="0"/>
      <dgm:spPr/>
    </dgm:pt>
    <dgm:pt modelId="{2629597D-55A0-4A4F-A666-5889CA27D79D}" type="pres">
      <dgm:prSet presAssocID="{D9A4F8BE-C103-4D6F-B6C4-3F54F0F1CB7E}" presName="composite" presStyleCnt="0"/>
      <dgm:spPr/>
    </dgm:pt>
    <dgm:pt modelId="{721AD856-EB86-4EC9-8E01-45D3D2B3FF62}" type="pres">
      <dgm:prSet presAssocID="{D9A4F8BE-C103-4D6F-B6C4-3F54F0F1CB7E}" presName="imgShp" presStyleLbl="fgImgPlace1" presStyleIdx="1" presStyleCnt="4" custScaleX="172504" custLinFactNeighborX="-39064"/>
      <dgm:spPr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6E832D6D-87A9-476B-8CDC-A1BD3E885877}" type="pres">
      <dgm:prSet presAssocID="{D9A4F8BE-C103-4D6F-B6C4-3F54F0F1CB7E}" presName="txShp" presStyleLbl="node1" presStyleIdx="1" presStyleCnt="4" custScaleX="122232" custLinFactNeighborX="14023">
        <dgm:presLayoutVars>
          <dgm:bulletEnabled val="1"/>
        </dgm:presLayoutVars>
      </dgm:prSet>
      <dgm:spPr/>
    </dgm:pt>
    <dgm:pt modelId="{7907B5B9-9B41-4353-A11D-5B1C006FD092}" type="pres">
      <dgm:prSet presAssocID="{311CF4AF-4C49-4E4F-B54E-1773B77270E3}" presName="spacing" presStyleCnt="0"/>
      <dgm:spPr/>
    </dgm:pt>
    <dgm:pt modelId="{6D121F2E-6130-4EB2-AAE4-60CAC6D9A447}" type="pres">
      <dgm:prSet presAssocID="{D901EE30-8790-49C8-A3C3-8F880737D5B9}" presName="composite" presStyleCnt="0"/>
      <dgm:spPr/>
    </dgm:pt>
    <dgm:pt modelId="{6068938C-45E4-4C56-AB5A-AE2164712048}" type="pres">
      <dgm:prSet presAssocID="{D901EE30-8790-49C8-A3C3-8F880737D5B9}" presName="imgShp" presStyleLbl="fgImgPlace1" presStyleIdx="2" presStyleCnt="4" custScaleX="172504" custLinFactNeighborX="-39064"/>
      <dgm:spPr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A5C11EDE-8CDA-4E38-A79E-B7EEEF1E0D52}" type="pres">
      <dgm:prSet presAssocID="{D901EE30-8790-49C8-A3C3-8F880737D5B9}" presName="txShp" presStyleLbl="node1" presStyleIdx="2" presStyleCnt="4" custScaleX="122232" custLinFactNeighborX="14023">
        <dgm:presLayoutVars>
          <dgm:bulletEnabled val="1"/>
        </dgm:presLayoutVars>
      </dgm:prSet>
      <dgm:spPr/>
    </dgm:pt>
    <dgm:pt modelId="{0D142189-632F-4797-92FA-9B242521C977}" type="pres">
      <dgm:prSet presAssocID="{36162723-85BA-4A37-8A54-E6F0BF653590}" presName="spacing" presStyleCnt="0"/>
      <dgm:spPr/>
    </dgm:pt>
    <dgm:pt modelId="{F6379763-77F2-459B-AFAF-87D924FF6906}" type="pres">
      <dgm:prSet presAssocID="{8BB736A5-2045-4B76-9762-02D02BC475AE}" presName="composite" presStyleCnt="0"/>
      <dgm:spPr/>
    </dgm:pt>
    <dgm:pt modelId="{019E040C-2313-4209-B682-B34E6959B70F}" type="pres">
      <dgm:prSet presAssocID="{8BB736A5-2045-4B76-9762-02D02BC475AE}" presName="imgShp" presStyleLbl="fgImgPlace1" presStyleIdx="3" presStyleCnt="4" custScaleX="172504" custLinFactNeighborX="-39064"/>
      <dgm:spPr>
        <a:prstGeom prst="round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9FD9783F-EA41-4755-8AE8-571BCFA81BE7}" type="pres">
      <dgm:prSet presAssocID="{8BB736A5-2045-4B76-9762-02D02BC475AE}" presName="txShp" presStyleLbl="node1" presStyleIdx="3" presStyleCnt="4" custScaleX="122232" custLinFactNeighborX="14023">
        <dgm:presLayoutVars>
          <dgm:bulletEnabled val="1"/>
        </dgm:presLayoutVars>
      </dgm:prSet>
      <dgm:spPr/>
    </dgm:pt>
  </dgm:ptLst>
  <dgm:cxnLst>
    <dgm:cxn modelId="{BEC1630E-8974-4911-A693-B9BBEE6B3969}" srcId="{8CFB58D5-F65C-4633-A412-03D98ED0A495}" destId="{D901EE30-8790-49C8-A3C3-8F880737D5B9}" srcOrd="2" destOrd="0" parTransId="{A3F4F1BB-55B3-4796-89E6-ED4CD5573B60}" sibTransId="{36162723-85BA-4A37-8A54-E6F0BF653590}"/>
    <dgm:cxn modelId="{A367AE10-6921-4611-88E3-3E4B2DD57A51}" type="presOf" srcId="{D9A4F8BE-C103-4D6F-B6C4-3F54F0F1CB7E}" destId="{6E832D6D-87A9-476B-8CDC-A1BD3E885877}" srcOrd="0" destOrd="0" presId="urn:microsoft.com/office/officeart/2005/8/layout/vList3"/>
    <dgm:cxn modelId="{34781630-95C2-4907-AE35-C88539DF620E}" type="presOf" srcId="{D901EE30-8790-49C8-A3C3-8F880737D5B9}" destId="{A5C11EDE-8CDA-4E38-A79E-B7EEEF1E0D52}" srcOrd="0" destOrd="0" presId="urn:microsoft.com/office/officeart/2005/8/layout/vList3"/>
    <dgm:cxn modelId="{3CFC2950-DFD7-46E2-B352-F812989313E0}" srcId="{8CFB58D5-F65C-4633-A412-03D98ED0A495}" destId="{8BB736A5-2045-4B76-9762-02D02BC475AE}" srcOrd="3" destOrd="0" parTransId="{B76235A3-45F2-4C46-87A3-AF9F89DD2BA4}" sibTransId="{A47E96F2-E9AF-4294-8240-76D63F605927}"/>
    <dgm:cxn modelId="{4CD7845A-185E-4959-9E1D-215D0966CB79}" srcId="{8CFB58D5-F65C-4633-A412-03D98ED0A495}" destId="{314FD3B4-8F18-44A5-975B-6A1A16FBD8B0}" srcOrd="0" destOrd="0" parTransId="{00D570EE-BA27-4E57-B10D-3265962AFAD4}" sibTransId="{C4275523-C901-4297-A1ED-949143984F9A}"/>
    <dgm:cxn modelId="{5A62FA7D-43DF-4890-BD40-E6B622698FA1}" type="presOf" srcId="{314FD3B4-8F18-44A5-975B-6A1A16FBD8B0}" destId="{955BF95B-46AE-4968-A30D-44A95721532A}" srcOrd="0" destOrd="0" presId="urn:microsoft.com/office/officeart/2005/8/layout/vList3"/>
    <dgm:cxn modelId="{1A6125A6-FE16-4A8F-A830-0FD9B59F3C3A}" type="presOf" srcId="{8BB736A5-2045-4B76-9762-02D02BC475AE}" destId="{9FD9783F-EA41-4755-8AE8-571BCFA81BE7}" srcOrd="0" destOrd="0" presId="urn:microsoft.com/office/officeart/2005/8/layout/vList3"/>
    <dgm:cxn modelId="{CC97E9CB-4DF7-4BFD-9B0C-BE13FBE39C30}" srcId="{8CFB58D5-F65C-4633-A412-03D98ED0A495}" destId="{D9A4F8BE-C103-4D6F-B6C4-3F54F0F1CB7E}" srcOrd="1" destOrd="0" parTransId="{74D247DC-6797-4584-9402-BB9A7FD1D185}" sibTransId="{311CF4AF-4C49-4E4F-B54E-1773B77270E3}"/>
    <dgm:cxn modelId="{32EEB5E4-98E7-441B-BE58-210CB17D25E6}" type="presOf" srcId="{8CFB58D5-F65C-4633-A412-03D98ED0A495}" destId="{74A1765E-0652-4FBD-AC2E-9BF9403F86B4}" srcOrd="0" destOrd="0" presId="urn:microsoft.com/office/officeart/2005/8/layout/vList3"/>
    <dgm:cxn modelId="{4DB44C37-A2D2-4192-884B-1DA839E3614B}" type="presParOf" srcId="{74A1765E-0652-4FBD-AC2E-9BF9403F86B4}" destId="{2EE6341B-2F4A-4AE0-AAF1-23B69635368D}" srcOrd="0" destOrd="0" presId="urn:microsoft.com/office/officeart/2005/8/layout/vList3"/>
    <dgm:cxn modelId="{A89834DB-205D-4DF8-86DD-99944DD2F665}" type="presParOf" srcId="{2EE6341B-2F4A-4AE0-AAF1-23B69635368D}" destId="{8E764504-135A-47BD-9DB8-275E327D8D3A}" srcOrd="0" destOrd="0" presId="urn:microsoft.com/office/officeart/2005/8/layout/vList3"/>
    <dgm:cxn modelId="{D432465F-A1DC-4812-B926-E3999A0FCBDE}" type="presParOf" srcId="{2EE6341B-2F4A-4AE0-AAF1-23B69635368D}" destId="{955BF95B-46AE-4968-A30D-44A95721532A}" srcOrd="1" destOrd="0" presId="urn:microsoft.com/office/officeart/2005/8/layout/vList3"/>
    <dgm:cxn modelId="{A266CD85-6DA8-426E-A6A7-AB0023DF0604}" type="presParOf" srcId="{74A1765E-0652-4FBD-AC2E-9BF9403F86B4}" destId="{F86A16F5-608A-402E-B2EC-2E9E83C5BA21}" srcOrd="1" destOrd="0" presId="urn:microsoft.com/office/officeart/2005/8/layout/vList3"/>
    <dgm:cxn modelId="{F8233B56-E7E8-43D5-92E0-BF2234E3660D}" type="presParOf" srcId="{74A1765E-0652-4FBD-AC2E-9BF9403F86B4}" destId="{2629597D-55A0-4A4F-A666-5889CA27D79D}" srcOrd="2" destOrd="0" presId="urn:microsoft.com/office/officeart/2005/8/layout/vList3"/>
    <dgm:cxn modelId="{A3031BE4-47FA-45E8-A4AA-EAB961BBB769}" type="presParOf" srcId="{2629597D-55A0-4A4F-A666-5889CA27D79D}" destId="{721AD856-EB86-4EC9-8E01-45D3D2B3FF62}" srcOrd="0" destOrd="0" presId="urn:microsoft.com/office/officeart/2005/8/layout/vList3"/>
    <dgm:cxn modelId="{4E8CBD1A-493A-440C-B696-4FDD9CA7B5FE}" type="presParOf" srcId="{2629597D-55A0-4A4F-A666-5889CA27D79D}" destId="{6E832D6D-87A9-476B-8CDC-A1BD3E885877}" srcOrd="1" destOrd="0" presId="urn:microsoft.com/office/officeart/2005/8/layout/vList3"/>
    <dgm:cxn modelId="{50B38DFC-2ECD-489B-96C1-05044FA2139C}" type="presParOf" srcId="{74A1765E-0652-4FBD-AC2E-9BF9403F86B4}" destId="{7907B5B9-9B41-4353-A11D-5B1C006FD092}" srcOrd="3" destOrd="0" presId="urn:microsoft.com/office/officeart/2005/8/layout/vList3"/>
    <dgm:cxn modelId="{2011EAA6-97E6-4D7B-832F-E62F94B39FC1}" type="presParOf" srcId="{74A1765E-0652-4FBD-AC2E-9BF9403F86B4}" destId="{6D121F2E-6130-4EB2-AAE4-60CAC6D9A447}" srcOrd="4" destOrd="0" presId="urn:microsoft.com/office/officeart/2005/8/layout/vList3"/>
    <dgm:cxn modelId="{1FA7A4BB-A7A0-427A-AA90-68F5F00588ED}" type="presParOf" srcId="{6D121F2E-6130-4EB2-AAE4-60CAC6D9A447}" destId="{6068938C-45E4-4C56-AB5A-AE2164712048}" srcOrd="0" destOrd="0" presId="urn:microsoft.com/office/officeart/2005/8/layout/vList3"/>
    <dgm:cxn modelId="{2FC9B95C-A3C1-48F9-9737-3F3FC9D07DBB}" type="presParOf" srcId="{6D121F2E-6130-4EB2-AAE4-60CAC6D9A447}" destId="{A5C11EDE-8CDA-4E38-A79E-B7EEEF1E0D52}" srcOrd="1" destOrd="0" presId="urn:microsoft.com/office/officeart/2005/8/layout/vList3"/>
    <dgm:cxn modelId="{2471FD83-625E-456E-B26B-C1155B425DBE}" type="presParOf" srcId="{74A1765E-0652-4FBD-AC2E-9BF9403F86B4}" destId="{0D142189-632F-4797-92FA-9B242521C977}" srcOrd="5" destOrd="0" presId="urn:microsoft.com/office/officeart/2005/8/layout/vList3"/>
    <dgm:cxn modelId="{583B8511-7173-4AC8-BF39-1476BD5058CD}" type="presParOf" srcId="{74A1765E-0652-4FBD-AC2E-9BF9403F86B4}" destId="{F6379763-77F2-459B-AFAF-87D924FF6906}" srcOrd="6" destOrd="0" presId="urn:microsoft.com/office/officeart/2005/8/layout/vList3"/>
    <dgm:cxn modelId="{5848DFB9-8F26-4188-BC83-21CC49BBA3F6}" type="presParOf" srcId="{F6379763-77F2-459B-AFAF-87D924FF6906}" destId="{019E040C-2313-4209-B682-B34E6959B70F}" srcOrd="0" destOrd="0" presId="urn:microsoft.com/office/officeart/2005/8/layout/vList3"/>
    <dgm:cxn modelId="{CA04B7CF-190E-4D71-90EE-CB5870C53BE9}" type="presParOf" srcId="{F6379763-77F2-459B-AFAF-87D924FF6906}" destId="{9FD9783F-EA41-4755-8AE8-571BCFA81BE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2E9E8E-F2DA-40A9-BF10-E9F7BDDB8975}">
      <dsp:nvSpPr>
        <dsp:cNvPr id="0" name=""/>
        <dsp:cNvSpPr/>
      </dsp:nvSpPr>
      <dsp:spPr>
        <a:xfrm rot="21300000">
          <a:off x="25254" y="1996390"/>
          <a:ext cx="8179091" cy="936629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B0DE95-EC8B-4D8A-941E-DA4AA7DA423A}">
      <dsp:nvSpPr>
        <dsp:cNvPr id="0" name=""/>
        <dsp:cNvSpPr/>
      </dsp:nvSpPr>
      <dsp:spPr>
        <a:xfrm>
          <a:off x="987552" y="246470"/>
          <a:ext cx="2468880" cy="1971764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F4F06A-06EC-4DF3-A6FE-00FB01E64908}">
      <dsp:nvSpPr>
        <dsp:cNvPr id="0" name=""/>
        <dsp:cNvSpPr/>
      </dsp:nvSpPr>
      <dsp:spPr>
        <a:xfrm>
          <a:off x="3857667" y="0"/>
          <a:ext cx="3641512" cy="20703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Солнечный свет  необходим для растений. Растения строят свое тело из воздуха, воды, минералов при помощи солнечного света</a:t>
          </a:r>
        </a:p>
      </dsp:txBody>
      <dsp:txXfrm>
        <a:off x="3857667" y="0"/>
        <a:ext cx="3641512" cy="2070352"/>
      </dsp:txXfrm>
    </dsp:sp>
    <dsp:sp modelId="{8BFA3260-8173-4397-AB09-D04E210DDFF4}">
      <dsp:nvSpPr>
        <dsp:cNvPr id="0" name=""/>
        <dsp:cNvSpPr/>
      </dsp:nvSpPr>
      <dsp:spPr>
        <a:xfrm>
          <a:off x="4773167" y="2448270"/>
          <a:ext cx="2468880" cy="2497574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B3BFF1-6127-42CA-A7BE-0E281FF78484}">
      <dsp:nvSpPr>
        <dsp:cNvPr id="0" name=""/>
        <dsp:cNvSpPr/>
      </dsp:nvSpPr>
      <dsp:spPr>
        <a:xfrm>
          <a:off x="555504" y="2859058"/>
          <a:ext cx="3991342" cy="20703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Движение Земли вокруг Солнца определяет смену времен года: весной на деревьях появляются почки, летом деревья одеваются в листву, осенью сбрасывают её, зимой стоят без листьев</a:t>
          </a:r>
        </a:p>
      </dsp:txBody>
      <dsp:txXfrm>
        <a:off x="555504" y="2859058"/>
        <a:ext cx="3991342" cy="20703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66C441-A300-42CA-8435-34D1F934D198}">
      <dsp:nvSpPr>
        <dsp:cNvPr id="0" name=""/>
        <dsp:cNvSpPr/>
      </dsp:nvSpPr>
      <dsp:spPr>
        <a:xfrm>
          <a:off x="0" y="0"/>
          <a:ext cx="6611572" cy="1216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Солнечный свет позволяет животным легко ориентироваться в окружающей среде </a:t>
          </a:r>
        </a:p>
      </dsp:txBody>
      <dsp:txXfrm>
        <a:off x="0" y="0"/>
        <a:ext cx="6611572" cy="1216800"/>
      </dsp:txXfrm>
    </dsp:sp>
    <dsp:sp modelId="{5A54B121-2674-41A8-AB5F-AA4805D9442C}">
      <dsp:nvSpPr>
        <dsp:cNvPr id="0" name=""/>
        <dsp:cNvSpPr/>
      </dsp:nvSpPr>
      <dsp:spPr>
        <a:xfrm>
          <a:off x="3024315" y="1323697"/>
          <a:ext cx="5760660" cy="12168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Солнечный свет определяет изменения в жизни животных в разные времена года. </a:t>
          </a:r>
        </a:p>
      </dsp:txBody>
      <dsp:txXfrm>
        <a:off x="3024315" y="1323697"/>
        <a:ext cx="5760660" cy="1216800"/>
      </dsp:txXfrm>
    </dsp:sp>
    <dsp:sp modelId="{A2400A50-7BE1-46A1-B408-0FF86C33A504}">
      <dsp:nvSpPr>
        <dsp:cNvPr id="0" name=""/>
        <dsp:cNvSpPr/>
      </dsp:nvSpPr>
      <dsp:spPr>
        <a:xfrm>
          <a:off x="2880242" y="2579635"/>
          <a:ext cx="5904733" cy="1244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8923" tIns="27940" rIns="156464" bIns="27940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Птицы улетают в теплые края осенью и прилетают назад весной, животные меняют шерсть (зимой шерсть становится более густой, летом – гладкой)</a:t>
          </a:r>
        </a:p>
      </dsp:txBody>
      <dsp:txXfrm>
        <a:off x="2880242" y="2579635"/>
        <a:ext cx="5904733" cy="1244587"/>
      </dsp:txXfrm>
    </dsp:sp>
    <dsp:sp modelId="{63F9DE96-C056-4824-9F14-DC09463EB685}">
      <dsp:nvSpPr>
        <dsp:cNvPr id="0" name=""/>
        <dsp:cNvSpPr/>
      </dsp:nvSpPr>
      <dsp:spPr>
        <a:xfrm>
          <a:off x="0" y="3931822"/>
          <a:ext cx="6192705" cy="12168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Большое значение свет играет и в жизни людей. В солнечные дни настроение большинства людей хорошее, веселое.</a:t>
          </a:r>
        </a:p>
      </dsp:txBody>
      <dsp:txXfrm>
        <a:off x="0" y="3931822"/>
        <a:ext cx="6192705" cy="12168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24B059-A752-45FA-898C-227D83F9F877}">
      <dsp:nvSpPr>
        <dsp:cNvPr id="0" name=""/>
        <dsp:cNvSpPr/>
      </dsp:nvSpPr>
      <dsp:spPr>
        <a:xfrm>
          <a:off x="0" y="31504"/>
          <a:ext cx="6995160" cy="12601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Энергия Солнца может использоваться для множества задач </a:t>
          </a:r>
        </a:p>
      </dsp:txBody>
      <dsp:txXfrm>
        <a:off x="0" y="31504"/>
        <a:ext cx="5341766" cy="1260143"/>
      </dsp:txXfrm>
    </dsp:sp>
    <dsp:sp modelId="{FE47626D-E83C-4F6C-BDA9-4B4B2731A053}">
      <dsp:nvSpPr>
        <dsp:cNvPr id="0" name=""/>
        <dsp:cNvSpPr/>
      </dsp:nvSpPr>
      <dsp:spPr>
        <a:xfrm>
          <a:off x="2026604" y="1728200"/>
          <a:ext cx="6192675" cy="12601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Одна из них – это преобразование солнечной энергии в электрическую </a:t>
          </a:r>
        </a:p>
      </dsp:txBody>
      <dsp:txXfrm>
        <a:off x="2026604" y="1728200"/>
        <a:ext cx="4713959" cy="1260143"/>
      </dsp:txXfrm>
    </dsp:sp>
    <dsp:sp modelId="{C8466E3A-E3BF-4C32-852A-3A9EA8729659}">
      <dsp:nvSpPr>
        <dsp:cNvPr id="0" name=""/>
        <dsp:cNvSpPr/>
      </dsp:nvSpPr>
      <dsp:spPr>
        <a:xfrm>
          <a:off x="2664355" y="3334878"/>
          <a:ext cx="5554926" cy="2214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Количества солнечной энергии, которая доходит от Солнца до Земли только за один день, хватит, чтобы полностью обеспечить весь мир энергией на год</a:t>
          </a:r>
        </a:p>
      </dsp:txBody>
      <dsp:txXfrm>
        <a:off x="2664355" y="3334878"/>
        <a:ext cx="4228495" cy="2214235"/>
      </dsp:txXfrm>
    </dsp:sp>
    <dsp:sp modelId="{9F844195-1475-40AD-9206-54969F524BFE}">
      <dsp:nvSpPr>
        <dsp:cNvPr id="0" name=""/>
        <dsp:cNvSpPr/>
      </dsp:nvSpPr>
      <dsp:spPr>
        <a:xfrm>
          <a:off x="5942042" y="1080122"/>
          <a:ext cx="1053117" cy="105311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42042" y="1080122"/>
        <a:ext cx="1053117" cy="1053117"/>
      </dsp:txXfrm>
    </dsp:sp>
    <dsp:sp modelId="{81BFE97B-7B71-43F5-A3C7-193898854DA9}">
      <dsp:nvSpPr>
        <dsp:cNvPr id="0" name=""/>
        <dsp:cNvSpPr/>
      </dsp:nvSpPr>
      <dsp:spPr>
        <a:xfrm>
          <a:off x="6559262" y="2959531"/>
          <a:ext cx="1053117" cy="105311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559262" y="2959531"/>
        <a:ext cx="1053117" cy="105311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5BF95B-46AE-4968-A30D-44A95721532A}">
      <dsp:nvSpPr>
        <dsp:cNvPr id="0" name=""/>
        <dsp:cNvSpPr/>
      </dsp:nvSpPr>
      <dsp:spPr>
        <a:xfrm rot="10800000">
          <a:off x="1644171" y="3501"/>
          <a:ext cx="7140804" cy="1307665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664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С помощью энергии солнца можно нагревать воду, которую мы используем дома и на производстве</a:t>
          </a:r>
        </a:p>
      </dsp:txBody>
      <dsp:txXfrm rot="10800000">
        <a:off x="1971087" y="3501"/>
        <a:ext cx="6813888" cy="1307665"/>
      </dsp:txXfrm>
    </dsp:sp>
    <dsp:sp modelId="{8E764504-135A-47BD-9DB8-275E327D8D3A}">
      <dsp:nvSpPr>
        <dsp:cNvPr id="0" name=""/>
        <dsp:cNvSpPr/>
      </dsp:nvSpPr>
      <dsp:spPr>
        <a:xfrm>
          <a:off x="72013" y="3501"/>
          <a:ext cx="2255776" cy="1307665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E832D6D-87A9-476B-8CDC-A1BD3E885877}">
      <dsp:nvSpPr>
        <dsp:cNvPr id="0" name=""/>
        <dsp:cNvSpPr/>
      </dsp:nvSpPr>
      <dsp:spPr>
        <a:xfrm rot="10800000">
          <a:off x="1644171" y="1701515"/>
          <a:ext cx="7140804" cy="1307665"/>
        </a:xfrm>
        <a:prstGeom prst="homePlate">
          <a:avLst/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tint val="50000"/>
                <a:satMod val="300000"/>
              </a:schemeClr>
            </a:gs>
            <a:gs pos="35000">
              <a:schemeClr val="accent2">
                <a:hueOff val="1560506"/>
                <a:satOff val="-1946"/>
                <a:lumOff val="458"/>
                <a:alphaOff val="0"/>
                <a:tint val="37000"/>
                <a:satMod val="30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664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Ученые уже разработали и продолжают совершенствовать машины, которые передвигаются за счет энергии солнца, не используя бензин и  другое топливо</a:t>
          </a:r>
        </a:p>
      </dsp:txBody>
      <dsp:txXfrm rot="10800000">
        <a:off x="1971087" y="1701515"/>
        <a:ext cx="6813888" cy="1307665"/>
      </dsp:txXfrm>
    </dsp:sp>
    <dsp:sp modelId="{721AD856-EB86-4EC9-8E01-45D3D2B3FF62}">
      <dsp:nvSpPr>
        <dsp:cNvPr id="0" name=""/>
        <dsp:cNvSpPr/>
      </dsp:nvSpPr>
      <dsp:spPr>
        <a:xfrm>
          <a:off x="72013" y="1701515"/>
          <a:ext cx="2255776" cy="1307665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5C11EDE-8CDA-4E38-A79E-B7EEEF1E0D52}">
      <dsp:nvSpPr>
        <dsp:cNvPr id="0" name=""/>
        <dsp:cNvSpPr/>
      </dsp:nvSpPr>
      <dsp:spPr>
        <a:xfrm rot="10800000">
          <a:off x="1644171" y="3399530"/>
          <a:ext cx="7140804" cy="1307665"/>
        </a:xfrm>
        <a:prstGeom prst="homePlate">
          <a:avLst/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tint val="50000"/>
                <a:satMod val="300000"/>
              </a:schemeClr>
            </a:gs>
            <a:gs pos="35000">
              <a:schemeClr val="accent2">
                <a:hueOff val="3121013"/>
                <a:satOff val="-3893"/>
                <a:lumOff val="915"/>
                <a:alphaOff val="0"/>
                <a:tint val="37000"/>
                <a:satMod val="30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664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Энергии солнца достаточно, чтобы отапливать здания</a:t>
          </a:r>
        </a:p>
      </dsp:txBody>
      <dsp:txXfrm rot="10800000">
        <a:off x="1971087" y="3399530"/>
        <a:ext cx="6813888" cy="1307665"/>
      </dsp:txXfrm>
    </dsp:sp>
    <dsp:sp modelId="{6068938C-45E4-4C56-AB5A-AE2164712048}">
      <dsp:nvSpPr>
        <dsp:cNvPr id="0" name=""/>
        <dsp:cNvSpPr/>
      </dsp:nvSpPr>
      <dsp:spPr>
        <a:xfrm>
          <a:off x="72013" y="3399530"/>
          <a:ext cx="2255776" cy="1307665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FD9783F-EA41-4755-8AE8-571BCFA81BE7}">
      <dsp:nvSpPr>
        <dsp:cNvPr id="0" name=""/>
        <dsp:cNvSpPr/>
      </dsp:nvSpPr>
      <dsp:spPr>
        <a:xfrm rot="10800000">
          <a:off x="1644171" y="5097544"/>
          <a:ext cx="7140804" cy="1307665"/>
        </a:xfrm>
        <a:prstGeom prst="homePlate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664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Технические приборы могут работать на солнечных батареях</a:t>
          </a:r>
        </a:p>
      </dsp:txBody>
      <dsp:txXfrm rot="10800000">
        <a:off x="1971087" y="5097544"/>
        <a:ext cx="6813888" cy="1307665"/>
      </dsp:txXfrm>
    </dsp:sp>
    <dsp:sp modelId="{019E040C-2313-4209-B682-B34E6959B70F}">
      <dsp:nvSpPr>
        <dsp:cNvPr id="0" name=""/>
        <dsp:cNvSpPr/>
      </dsp:nvSpPr>
      <dsp:spPr>
        <a:xfrm>
          <a:off x="72013" y="5097544"/>
          <a:ext cx="2255776" cy="1307665"/>
        </a:xfrm>
        <a:prstGeom prst="round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15517-429F-49B5-A6D9-79646252A4A5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7A2F-2D5A-4386-9799-09117ED0A41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15517-429F-49B5-A6D9-79646252A4A5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7A2F-2D5A-4386-9799-09117ED0A41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15517-429F-49B5-A6D9-79646252A4A5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7A2F-2D5A-4386-9799-09117ED0A41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15517-429F-49B5-A6D9-79646252A4A5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7A2F-2D5A-4386-9799-09117ED0A41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15517-429F-49B5-A6D9-79646252A4A5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7A2F-2D5A-4386-9799-09117ED0A41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15517-429F-49B5-A6D9-79646252A4A5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7A2F-2D5A-4386-9799-09117ED0A41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15517-429F-49B5-A6D9-79646252A4A5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7A2F-2D5A-4386-9799-09117ED0A41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15517-429F-49B5-A6D9-79646252A4A5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7A2F-2D5A-4386-9799-09117ED0A41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15517-429F-49B5-A6D9-79646252A4A5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7A2F-2D5A-4386-9799-09117ED0A41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15517-429F-49B5-A6D9-79646252A4A5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7A2F-2D5A-4386-9799-09117ED0A41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15517-429F-49B5-A6D9-79646252A4A5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7A2F-2D5A-4386-9799-09117ED0A41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15517-429F-49B5-A6D9-79646252A4A5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B7A2F-2D5A-4386-9799-09117ED0A41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mfc.mrech.ru/news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89;&#1077;&#1084;&#1072;\Downloads\&#1057;&#1091;&#1087;&#1077;&#1088;%20&#1092;&#1080;&#1079;&#1082;&#1091;&#1083;&#1100;&#1090;&#1084;&#1080;&#1085;&#1091;&#1090;&#1082;&#1072;%20&#1076;&#1083;&#1103;%20&#1091;&#1088;&#1086;&#1082;&#1072;.mp4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15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4.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СОЛНЕЧНАЯ ЭНЕРГИЯ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лако 3"/>
          <p:cNvSpPr/>
          <p:nvPr/>
        </p:nvSpPr>
        <p:spPr>
          <a:xfrm>
            <a:off x="35496" y="3638808"/>
            <a:ext cx="5616624" cy="2670512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Солнце – это мощный источник энергии, а энергия – источник жизни. Земля получает лишь малую часть излучаемого солнечного тепла. Но и этого тепла хватает для всего живого на Земле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332656"/>
            <a:ext cx="3672408" cy="1656184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Солнце – источник жизни на Земле</a:t>
            </a:r>
          </a:p>
        </p:txBody>
      </p:sp>
      <p:sp>
        <p:nvSpPr>
          <p:cNvPr id="5" name="Облако 4"/>
          <p:cNvSpPr/>
          <p:nvPr/>
        </p:nvSpPr>
        <p:spPr>
          <a:xfrm>
            <a:off x="5652120" y="2564904"/>
            <a:ext cx="3384376" cy="3513832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Солнце дает Земле свет и тепло. Без этого на Земле постоянно царили бы темнота и такой холод, что все живое не могло бы существовать</a:t>
            </a:r>
          </a:p>
        </p:txBody>
      </p:sp>
      <p:sp>
        <p:nvSpPr>
          <p:cNvPr id="6" name="Облако 5"/>
          <p:cNvSpPr/>
          <p:nvPr/>
        </p:nvSpPr>
        <p:spPr>
          <a:xfrm>
            <a:off x="4392488" y="188640"/>
            <a:ext cx="4572000" cy="1405533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Солнце дает свет и тепло всем живым существам на Земле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836712"/>
            <a:ext cx="3888432" cy="3577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6084168" y="6597932"/>
            <a:ext cx="302433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  <a:hlinkClick r:id="rId3"/>
              </a:rPr>
              <a:t>mfc.mrech.ru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35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Роль солнечного света в жизни растений</a:t>
            </a:r>
            <a:endParaRPr lang="ru-RU" sz="35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96752"/>
          <a:ext cx="8229600" cy="4929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 rot="5400000">
            <a:off x="3203558" y="2277162"/>
            <a:ext cx="122413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coollib.com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8184" y="6021288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сезоны-года.рф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3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Autofit/>
          </a:bodyPr>
          <a:lstStyle/>
          <a:p>
            <a:r>
              <a:rPr lang="ru-RU" sz="35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Соедини картинки с названиями времен года стрелками</a:t>
            </a:r>
          </a:p>
        </p:txBody>
      </p:sp>
      <p:pic>
        <p:nvPicPr>
          <p:cNvPr id="15362" name="Picture 2" descr="http://xn----8sbiecm6bhdx8i.xn--p1ai/sites/default/files/le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149080"/>
            <a:ext cx="3258755" cy="2232248"/>
          </a:xfrm>
          <a:prstGeom prst="rect">
            <a:avLst/>
          </a:prstGeom>
          <a:noFill/>
        </p:spPr>
      </p:pic>
      <p:pic>
        <p:nvPicPr>
          <p:cNvPr id="15364" name="Picture 4" descr="http://xn----8sbiecm6bhdx8i.xn--p1ai/sites/default/files/ves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1" y="1340768"/>
            <a:ext cx="3282716" cy="2232248"/>
          </a:xfrm>
          <a:prstGeom prst="rect">
            <a:avLst/>
          </a:prstGeom>
          <a:noFill/>
        </p:spPr>
      </p:pic>
      <p:pic>
        <p:nvPicPr>
          <p:cNvPr id="15366" name="Picture 6" descr="http://xn----8sbiecm6bhdx8i.xn--p1ai/sites/default/files/ose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04604" y="1340768"/>
            <a:ext cx="3227836" cy="2227207"/>
          </a:xfrm>
          <a:prstGeom prst="rect">
            <a:avLst/>
          </a:prstGeom>
          <a:noFill/>
        </p:spPr>
      </p:pic>
      <p:pic>
        <p:nvPicPr>
          <p:cNvPr id="15368" name="Picture 8" descr="http://xn----8sbiecm6bhdx8i.xn--p1ai/sites/default/files/zim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80516" y="4077072"/>
            <a:ext cx="3363877" cy="230425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779912" y="2132856"/>
            <a:ext cx="12961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ВЕСНА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79912" y="3142129"/>
            <a:ext cx="12961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ЛЕТО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79912" y="4150241"/>
            <a:ext cx="12961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ОСЕНЬ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79912" y="5157192"/>
            <a:ext cx="12961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ЗИМА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3563888" y="2492896"/>
            <a:ext cx="720080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3635896" y="3501008"/>
            <a:ext cx="720080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4499992" y="3573016"/>
            <a:ext cx="1152128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4499992" y="4725144"/>
            <a:ext cx="720080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7" y="4653137"/>
            <a:ext cx="201622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Autofit/>
          </a:bodyPr>
          <a:lstStyle/>
          <a:p>
            <a:r>
              <a:rPr lang="ru-RU" sz="35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Роль солнечного света в жизни животных и человека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268760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272" y="1268760"/>
            <a:ext cx="1734367" cy="1152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576" y="2492897"/>
            <a:ext cx="1728192" cy="2736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 rot="16200000">
            <a:off x="-72806" y="4041358"/>
            <a:ext cx="1728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kremneva.ucoz.org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35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Физкультминутка</a:t>
            </a:r>
            <a:endParaRPr lang="ru-RU" sz="35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упер физкультминутка для урока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115616" y="1196752"/>
            <a:ext cx="6984776" cy="52385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5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Прочтите диалог Маши и Адиля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5184576"/>
          </a:xfrm>
          <a:prstGeom prst="plaque">
            <a:avLst>
              <a:gd name="adj" fmla="val 12381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indent="0">
              <a:buNone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Дети сидят за столом и беседуют: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- Я ем картошку и получаю энергию из пищи. А картофель получает энергию от Солнца. Выходит: я тоже живу за счет солнечной энергии?</a:t>
            </a:r>
          </a:p>
          <a:p>
            <a:pPr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- Конечно. Все живые организмы на Земле получают в конечном итоге энергию от Солнца. Да еще умеют ее запасать. Это позволяет им жить даже тогда, когда Солнце не светит.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778098"/>
          </a:xfrm>
        </p:spPr>
        <p:txBody>
          <a:bodyPr>
            <a:normAutofit fontScale="90000"/>
          </a:bodyPr>
          <a:lstStyle/>
          <a:p>
            <a:r>
              <a:rPr lang="ru-RU" sz="39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можно использовать энергию Солнца?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124744"/>
          <a:ext cx="822960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362" name="Picture 2" descr="http://www.motherearthnews.com/~/media/Images/MEN/Editorial/Articles/Magazine%20Articles/1991/08-01/Solar%20Panel%20Facts/127-solar-panel-facts-julvektoria-Fotoli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874" y="2492895"/>
            <a:ext cx="2364894" cy="1953609"/>
          </a:xfrm>
          <a:prstGeom prst="rect">
            <a:avLst/>
          </a:prstGeom>
          <a:noFill/>
        </p:spPr>
      </p:pic>
      <p:pic>
        <p:nvPicPr>
          <p:cNvPr id="15364" name="Picture 4" descr="http://solarenergyforkids.net/wp-content/uploads/2014/06/dreamstime_l_10926626-300x3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6336" y="1124744"/>
            <a:ext cx="1412776" cy="1412776"/>
          </a:xfrm>
          <a:prstGeom prst="rect">
            <a:avLst/>
          </a:prstGeom>
          <a:noFill/>
        </p:spPr>
      </p:pic>
      <p:pic>
        <p:nvPicPr>
          <p:cNvPr id="15366" name="Picture 6" descr="http://www.gambaranimasi.org/data/media/278/animasi-bergerak-matahari-surya-0849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4774132"/>
            <a:ext cx="2560315" cy="175121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95536" y="6309320"/>
            <a:ext cx="21602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gambaranimasi.org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/>
        </p:nvGraphicFramePr>
        <p:xfrm>
          <a:off x="179512" y="188640"/>
          <a:ext cx="8784976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4762872" cy="5472608"/>
          </a:xfrm>
          <a:prstGeom prst="verticalScroll">
            <a:avLst>
              <a:gd name="adj" fmla="val 11145"/>
            </a:avLst>
          </a:prstGeom>
          <a:solidFill>
            <a:srgbClr val="FFFFCC"/>
          </a:solidFill>
        </p:spPr>
        <p:style>
          <a:lnRef idx="1">
            <a:schemeClr val="accent5"/>
          </a:lnRef>
          <a:fillRef idx="1003">
            <a:schemeClr val="lt2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Мангистауской области около 320 солнечных дней в году. Можно установить солнечные батареи, которые будут обеспечивать электрической энергией всю Мангистаускую область и другие области Казахстана</a:t>
            </a:r>
          </a:p>
        </p:txBody>
      </p:sp>
      <p:pic>
        <p:nvPicPr>
          <p:cNvPr id="21506" name="Picture 2" descr="Солнечные Батареи, Солнечный, Солнечная Энерг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501008"/>
            <a:ext cx="3552394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0391" y="836712"/>
            <a:ext cx="3138033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5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Игра "Глаза солнца"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832648"/>
          </a:xfrm>
          <a:prstGeom prst="sun">
            <a:avLst>
              <a:gd name="adj" fmla="val 15708"/>
            </a:avLst>
          </a:prstGeom>
          <a:solidFill>
            <a:srgbClr val="FFFFCC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Подумай, какими глазами Солнце смотрит на Землю (добрыми, светлыми, прощающими и т.д.) Посмотри на своего друга глазами солнца.</a:t>
            </a:r>
          </a:p>
          <a:p>
            <a:pPr marL="0" indent="0" algn="ctr">
              <a:buNone/>
            </a:pP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Расскажи о том, что ты увидел в своем друге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2000"/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845840"/>
            <a:ext cx="8229600" cy="1143000"/>
          </a:xfrm>
        </p:spPr>
        <p:txBody>
          <a:bodyPr>
            <a:normAutofit/>
          </a:bodyPr>
          <a:lstStyle/>
          <a:p>
            <a:r>
              <a:rPr lang="ru-RU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64296"/>
            <a:ext cx="6923112" cy="2692896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ru-RU" sz="2500" b="1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Представьте, что вы разговариваете с Солнцем, о чем бы вы спросили его, что рассказали бы ему о себе? Напиши сказку о том, как вы разговаривали с Солнышком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5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Рисунок "Мой солнечный портрет"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908720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/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Нарисуйте себя в виде солнца. Лучей у этого солнышка должно быть столько, сколько у тебя хороших качеств. На другом рисунке на лучах солнышка можно подписать всех, кого вы любите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492896"/>
            <a:ext cx="8496944" cy="40324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594</Words>
  <Application>Microsoft Office PowerPoint</Application>
  <PresentationFormat>Экран (4:3)</PresentationFormat>
  <Paragraphs>48</Paragraphs>
  <Slides>13</Slides>
  <Notes>0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Презентация PowerPoint</vt:lpstr>
      <vt:lpstr>Роль солнечного света в жизни растений</vt:lpstr>
      <vt:lpstr>Соедини картинки с названиями времен года стрелками</vt:lpstr>
      <vt:lpstr>Роль солнечного света в жизни животных и человека</vt:lpstr>
      <vt:lpstr>Физкультминутка</vt:lpstr>
      <vt:lpstr>Прочтите диалог Маши и Адиля</vt:lpstr>
      <vt:lpstr>Как можно использовать энергию Солнца?</vt:lpstr>
      <vt:lpstr>Презентация PowerPoint</vt:lpstr>
      <vt:lpstr>Презентация PowerPoint</vt:lpstr>
      <vt:lpstr>Игра "Глаза солнца" </vt:lpstr>
      <vt:lpstr>Домашнее задание </vt:lpstr>
      <vt:lpstr>Рисунок "Мой солнечный портрет"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</cp:lastModifiedBy>
  <cp:revision>38</cp:revision>
  <dcterms:created xsi:type="dcterms:W3CDTF">2016-02-10T09:50:19Z</dcterms:created>
  <dcterms:modified xsi:type="dcterms:W3CDTF">2020-11-04T05:06:24Z</dcterms:modified>
</cp:coreProperties>
</file>