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1" r:id="rId2"/>
    <p:sldId id="262" r:id="rId3"/>
    <p:sldId id="257" r:id="rId4"/>
    <p:sldId id="263" r:id="rId5"/>
    <p:sldId id="264" r:id="rId6"/>
    <p:sldId id="258" r:id="rId7"/>
    <p:sldId id="259" r:id="rId8"/>
    <p:sldId id="265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EDB45E-8933-4A1F-BA14-2AC49C21E4BB}" type="doc">
      <dgm:prSet loTypeId="urn:microsoft.com/office/officeart/2005/8/layout/vList2" loCatId="list" qsTypeId="urn:microsoft.com/office/officeart/2005/8/quickstyle/simple3" qsCatId="simple" csTypeId="urn:microsoft.com/office/officeart/2005/8/colors/colorful1#5" csCatId="colorful"/>
      <dgm:spPr/>
      <dgm:t>
        <a:bodyPr/>
        <a:lstStyle/>
        <a:p>
          <a:endParaRPr lang="ru-RU"/>
        </a:p>
      </dgm:t>
    </dgm:pt>
    <dgm:pt modelId="{FBE7900D-0B7C-4622-81F1-DF968905BF0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Пищевая безопасность – безопасность продуктов питания. В мире все больше внимания уделяют пищевой отрасли, безопасности получаемого от поставщиков сырья на всех этапах цепи пищевого производства.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A250545E-93DC-4F1D-9107-7AF65F68CD32}" type="parTrans" cxnId="{0ECC3748-ED0E-469C-8A99-553981CDB3A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3A46BF8-DF15-4FDE-88EF-24513546D90B}" type="sibTrans" cxnId="{0ECC3748-ED0E-469C-8A99-553981CDB3A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AC7F8F0-259D-4FAA-85A9-C3437F06D55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Существуют строгие международные стандарты по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пищевой безопасности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которые необходимо соблюдать. Одним из ключевых факторов жизнеспособности организаций пищевой индустрии является безопасность продуктов питания.</a:t>
          </a:r>
        </a:p>
      </dgm:t>
    </dgm:pt>
    <dgm:pt modelId="{F4010D7B-20D9-4E41-B6CE-04EAB97CC742}" type="parTrans" cxnId="{B8300DC8-6EC5-4F51-A3FF-12F1119F19E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D18274C-4F06-45B0-8BC1-9E14B57C4448}" type="sibTrans" cxnId="{B8300DC8-6EC5-4F51-A3FF-12F1119F19E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3FEE5EE-7502-4221-A1A6-23C89B018161}" type="pres">
      <dgm:prSet presAssocID="{45EDB45E-8933-4A1F-BA14-2AC49C21E4BB}" presName="linear" presStyleCnt="0">
        <dgm:presLayoutVars>
          <dgm:animLvl val="lvl"/>
          <dgm:resizeHandles val="exact"/>
        </dgm:presLayoutVars>
      </dgm:prSet>
      <dgm:spPr/>
    </dgm:pt>
    <dgm:pt modelId="{99E5CD01-92FA-4F60-A85A-AF8DBD584BA5}" type="pres">
      <dgm:prSet presAssocID="{FBE7900D-0B7C-4622-81F1-DF968905BF0C}" presName="parentText" presStyleLbl="node1" presStyleIdx="0" presStyleCnt="2" custLinFactY="-8981" custLinFactNeighborY="-100000">
        <dgm:presLayoutVars>
          <dgm:chMax val="0"/>
          <dgm:bulletEnabled val="1"/>
        </dgm:presLayoutVars>
      </dgm:prSet>
      <dgm:spPr/>
    </dgm:pt>
    <dgm:pt modelId="{177444AD-80B9-4556-8E9A-FD451EF5A7E8}" type="pres">
      <dgm:prSet presAssocID="{E3A46BF8-DF15-4FDE-88EF-24513546D90B}" presName="spacer" presStyleCnt="0"/>
      <dgm:spPr/>
    </dgm:pt>
    <dgm:pt modelId="{15A1DCE9-B825-4877-8790-C5E1A4DA973A}" type="pres">
      <dgm:prSet presAssocID="{2AC7F8F0-259D-4FAA-85A9-C3437F06D55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D67B933F-A9A9-4432-9D2A-4D9272D7E809}" type="presOf" srcId="{45EDB45E-8933-4A1F-BA14-2AC49C21E4BB}" destId="{B3FEE5EE-7502-4221-A1A6-23C89B018161}" srcOrd="0" destOrd="0" presId="urn:microsoft.com/office/officeart/2005/8/layout/vList2"/>
    <dgm:cxn modelId="{0ECC3748-ED0E-469C-8A99-553981CDB3AE}" srcId="{45EDB45E-8933-4A1F-BA14-2AC49C21E4BB}" destId="{FBE7900D-0B7C-4622-81F1-DF968905BF0C}" srcOrd="0" destOrd="0" parTransId="{A250545E-93DC-4F1D-9107-7AF65F68CD32}" sibTransId="{E3A46BF8-DF15-4FDE-88EF-24513546D90B}"/>
    <dgm:cxn modelId="{A3E7727F-463C-40BF-9D5D-B748A88EEFEB}" type="presOf" srcId="{FBE7900D-0B7C-4622-81F1-DF968905BF0C}" destId="{99E5CD01-92FA-4F60-A85A-AF8DBD584BA5}" srcOrd="0" destOrd="0" presId="urn:microsoft.com/office/officeart/2005/8/layout/vList2"/>
    <dgm:cxn modelId="{7063BEC5-A545-4397-908B-AB4FBFA26FCA}" type="presOf" srcId="{2AC7F8F0-259D-4FAA-85A9-C3437F06D55F}" destId="{15A1DCE9-B825-4877-8790-C5E1A4DA973A}" srcOrd="0" destOrd="0" presId="urn:microsoft.com/office/officeart/2005/8/layout/vList2"/>
    <dgm:cxn modelId="{B8300DC8-6EC5-4F51-A3FF-12F1119F19E2}" srcId="{45EDB45E-8933-4A1F-BA14-2AC49C21E4BB}" destId="{2AC7F8F0-259D-4FAA-85A9-C3437F06D55F}" srcOrd="1" destOrd="0" parTransId="{F4010D7B-20D9-4E41-B6CE-04EAB97CC742}" sibTransId="{5D18274C-4F06-45B0-8BC1-9E14B57C4448}"/>
    <dgm:cxn modelId="{BB704A89-3C5D-4496-BCEF-605AD70073F1}" type="presParOf" srcId="{B3FEE5EE-7502-4221-A1A6-23C89B018161}" destId="{99E5CD01-92FA-4F60-A85A-AF8DBD584BA5}" srcOrd="0" destOrd="0" presId="urn:microsoft.com/office/officeart/2005/8/layout/vList2"/>
    <dgm:cxn modelId="{53E4CEE5-35D6-4D96-926E-404D959B8E22}" type="presParOf" srcId="{B3FEE5EE-7502-4221-A1A6-23C89B018161}" destId="{177444AD-80B9-4556-8E9A-FD451EF5A7E8}" srcOrd="1" destOrd="0" presId="urn:microsoft.com/office/officeart/2005/8/layout/vList2"/>
    <dgm:cxn modelId="{EBD8BBAB-E7F3-46EF-92A6-2B592FCC35E4}" type="presParOf" srcId="{B3FEE5EE-7502-4221-A1A6-23C89B018161}" destId="{15A1DCE9-B825-4877-8790-C5E1A4DA973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424840-EDE3-43D9-9C48-EA0F20B4196A}" type="doc">
      <dgm:prSet loTypeId="urn:microsoft.com/office/officeart/2005/8/layout/list1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BA0D123-CD1B-4C32-8304-ABD6C2721357}">
      <dgm:prSet custT="1"/>
      <dgm:spPr/>
      <dgm:t>
        <a:bodyPr/>
        <a:lstStyle/>
        <a:p>
          <a:pPr rtl="0"/>
          <a:r>
            <a:rPr lang="ru-RU" sz="3200" dirty="0">
              <a:latin typeface="Times New Roman" pitchFamily="18" charset="0"/>
              <a:cs typeface="Times New Roman" pitchFamily="18" charset="0"/>
            </a:rPr>
            <a:t>Многие дети на земле голодают</a:t>
          </a:r>
        </a:p>
      </dgm:t>
    </dgm:pt>
    <dgm:pt modelId="{16CDE227-FC1E-4D7D-B0EC-F7C610DBF38F}" type="parTrans" cxnId="{AA70042E-5583-4CDD-AB3E-FCEAB99A4472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04BF7696-9344-46D9-9EA5-A8B041124950}" type="sibTrans" cxnId="{AA70042E-5583-4CDD-AB3E-FCEAB99A4472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3CDC1C4C-128C-4B3C-A055-D8BD5E2CAFCD}">
      <dgm:prSet custT="1"/>
      <dgm:spPr/>
      <dgm:t>
        <a:bodyPr/>
        <a:lstStyle/>
        <a:p>
          <a:pPr algn="just" rtl="0"/>
          <a:r>
            <a:rPr lang="ru-RU" sz="3200" dirty="0">
              <a:latin typeface="Times New Roman" pitchFamily="18" charset="0"/>
              <a:cs typeface="Times New Roman" pitchFamily="18" charset="0"/>
            </a:rPr>
            <a:t>Например, в Африке голодают 1,5 млн. детей, а из них 300 тыс. могут умереть. По данным Всемирного банка три четверти населения Южной Азии – почти 1,2 млрд. человек – живут менее чем на 2 доллара в день, и более 400 млн. жителей этого региона постоянно голодают.</a:t>
          </a:r>
        </a:p>
      </dgm:t>
    </dgm:pt>
    <dgm:pt modelId="{0E926D04-01CA-44F5-924A-70825399E67E}" type="parTrans" cxnId="{F67F1E51-259F-4E10-A779-DAB14EFFF4B0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49F3EA69-ABE0-46CF-8610-CE2C35D9F280}" type="sibTrans" cxnId="{F67F1E51-259F-4E10-A779-DAB14EFFF4B0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B2B38864-657D-45D8-BC7B-4E1602D0EB2C}" type="pres">
      <dgm:prSet presAssocID="{BE424840-EDE3-43D9-9C48-EA0F20B4196A}" presName="linear" presStyleCnt="0">
        <dgm:presLayoutVars>
          <dgm:dir/>
          <dgm:animLvl val="lvl"/>
          <dgm:resizeHandles val="exact"/>
        </dgm:presLayoutVars>
      </dgm:prSet>
      <dgm:spPr/>
    </dgm:pt>
    <dgm:pt modelId="{9DF406D4-7280-4561-86A2-8B3BFC6572E1}" type="pres">
      <dgm:prSet presAssocID="{FBA0D123-CD1B-4C32-8304-ABD6C2721357}" presName="parentLin" presStyleCnt="0"/>
      <dgm:spPr/>
    </dgm:pt>
    <dgm:pt modelId="{61F9B55A-8BFB-45C3-9EFB-D64391CDF5AD}" type="pres">
      <dgm:prSet presAssocID="{FBA0D123-CD1B-4C32-8304-ABD6C2721357}" presName="parentLeftMargin" presStyleLbl="node1" presStyleIdx="0" presStyleCnt="1"/>
      <dgm:spPr/>
    </dgm:pt>
    <dgm:pt modelId="{40BBA82E-EFA1-427D-A3AD-A3A7190EA9F9}" type="pres">
      <dgm:prSet presAssocID="{FBA0D123-CD1B-4C32-8304-ABD6C2721357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EA7571EE-115E-4880-9429-A94B6D6BCCC3}" type="pres">
      <dgm:prSet presAssocID="{FBA0D123-CD1B-4C32-8304-ABD6C2721357}" presName="negativeSpace" presStyleCnt="0"/>
      <dgm:spPr/>
    </dgm:pt>
    <dgm:pt modelId="{40835E9A-5D2D-4FD3-A9F1-91A695C82101}" type="pres">
      <dgm:prSet presAssocID="{FBA0D123-CD1B-4C32-8304-ABD6C2721357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C2002D0B-3C22-4FC0-B124-4CA8F7A30399}" type="presOf" srcId="{FBA0D123-CD1B-4C32-8304-ABD6C2721357}" destId="{61F9B55A-8BFB-45C3-9EFB-D64391CDF5AD}" srcOrd="0" destOrd="0" presId="urn:microsoft.com/office/officeart/2005/8/layout/list1"/>
    <dgm:cxn modelId="{AA70042E-5583-4CDD-AB3E-FCEAB99A4472}" srcId="{BE424840-EDE3-43D9-9C48-EA0F20B4196A}" destId="{FBA0D123-CD1B-4C32-8304-ABD6C2721357}" srcOrd="0" destOrd="0" parTransId="{16CDE227-FC1E-4D7D-B0EC-F7C610DBF38F}" sibTransId="{04BF7696-9344-46D9-9EA5-A8B041124950}"/>
    <dgm:cxn modelId="{E5FDFA44-85C4-4A32-8ED9-4E414070E5A6}" type="presOf" srcId="{3CDC1C4C-128C-4B3C-A055-D8BD5E2CAFCD}" destId="{40835E9A-5D2D-4FD3-A9F1-91A695C82101}" srcOrd="0" destOrd="0" presId="urn:microsoft.com/office/officeart/2005/8/layout/list1"/>
    <dgm:cxn modelId="{F67F1E51-259F-4E10-A779-DAB14EFFF4B0}" srcId="{FBA0D123-CD1B-4C32-8304-ABD6C2721357}" destId="{3CDC1C4C-128C-4B3C-A055-D8BD5E2CAFCD}" srcOrd="0" destOrd="0" parTransId="{0E926D04-01CA-44F5-924A-70825399E67E}" sibTransId="{49F3EA69-ABE0-46CF-8610-CE2C35D9F280}"/>
    <dgm:cxn modelId="{710B5F51-7B45-4B48-8AF4-1C35BC0E3A92}" type="presOf" srcId="{FBA0D123-CD1B-4C32-8304-ABD6C2721357}" destId="{40BBA82E-EFA1-427D-A3AD-A3A7190EA9F9}" srcOrd="1" destOrd="0" presId="urn:microsoft.com/office/officeart/2005/8/layout/list1"/>
    <dgm:cxn modelId="{1B7AC8F6-7C31-4AE0-992F-237E706EEE66}" type="presOf" srcId="{BE424840-EDE3-43D9-9C48-EA0F20B4196A}" destId="{B2B38864-657D-45D8-BC7B-4E1602D0EB2C}" srcOrd="0" destOrd="0" presId="urn:microsoft.com/office/officeart/2005/8/layout/list1"/>
    <dgm:cxn modelId="{ECE0C587-F11E-420C-83D1-5EC637304E71}" type="presParOf" srcId="{B2B38864-657D-45D8-BC7B-4E1602D0EB2C}" destId="{9DF406D4-7280-4561-86A2-8B3BFC6572E1}" srcOrd="0" destOrd="0" presId="urn:microsoft.com/office/officeart/2005/8/layout/list1"/>
    <dgm:cxn modelId="{3EEA2786-6B13-4664-BB33-F8F078DBF807}" type="presParOf" srcId="{9DF406D4-7280-4561-86A2-8B3BFC6572E1}" destId="{61F9B55A-8BFB-45C3-9EFB-D64391CDF5AD}" srcOrd="0" destOrd="0" presId="urn:microsoft.com/office/officeart/2005/8/layout/list1"/>
    <dgm:cxn modelId="{1C4A88E9-DE1E-4C15-BAD6-3CF4264F0119}" type="presParOf" srcId="{9DF406D4-7280-4561-86A2-8B3BFC6572E1}" destId="{40BBA82E-EFA1-427D-A3AD-A3A7190EA9F9}" srcOrd="1" destOrd="0" presId="urn:microsoft.com/office/officeart/2005/8/layout/list1"/>
    <dgm:cxn modelId="{284C36CD-3AF6-40DD-9356-41AF443B7253}" type="presParOf" srcId="{B2B38864-657D-45D8-BC7B-4E1602D0EB2C}" destId="{EA7571EE-115E-4880-9429-A94B6D6BCCC3}" srcOrd="1" destOrd="0" presId="urn:microsoft.com/office/officeart/2005/8/layout/list1"/>
    <dgm:cxn modelId="{A0548941-ABBC-4EC9-A8DB-0648273AA8E3}" type="presParOf" srcId="{B2B38864-657D-45D8-BC7B-4E1602D0EB2C}" destId="{40835E9A-5D2D-4FD3-A9F1-91A695C8210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53BD1E-7985-40CA-A166-97C1DC454CF2}" type="doc">
      <dgm:prSet loTypeId="urn:microsoft.com/office/officeart/2005/8/layout/arrow4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B4DAFDC-F3C8-4518-8583-6FCB61CA6242}">
      <dgm:prSet custT="1"/>
      <dgm:spPr/>
      <dgm:t>
        <a:bodyPr/>
        <a:lstStyle/>
        <a:p>
          <a:pPr rtl="0"/>
          <a:r>
            <a: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Скажите, видели ли вы в вашем регионе голодающих детей?</a:t>
          </a:r>
          <a:br>
            <a: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</a:br>
          <a:br>
            <a:rPr lang="ru-RU" sz="2800" b="1" dirty="0">
              <a:latin typeface="Times New Roman" pitchFamily="18" charset="0"/>
              <a:cs typeface="Times New Roman" pitchFamily="18" charset="0"/>
            </a:rPr>
          </a:b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E487DEF1-7F98-497B-9F68-ACC81487C36A}" type="parTrans" cxnId="{52E9F18F-3376-42B2-84BE-1BCB8C215554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577026D-3BFD-453B-9EE7-6162F9B74724}" type="sibTrans" cxnId="{52E9F18F-3376-42B2-84BE-1BCB8C215554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3721568-1531-4A8F-929E-7CB2C4C92AFE}">
      <dgm:prSet custT="1"/>
      <dgm:spPr/>
      <dgm:t>
        <a:bodyPr/>
        <a:lstStyle/>
        <a:p>
          <a:pPr rtl="0"/>
          <a:r>
            <a: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Чем мы можем помочь этим детям?</a:t>
          </a:r>
          <a:br>
            <a:rPr lang="ru-RU" sz="2800" b="1" dirty="0">
              <a:latin typeface="Times New Roman" pitchFamily="18" charset="0"/>
              <a:cs typeface="Times New Roman" pitchFamily="18" charset="0"/>
            </a:rPr>
          </a:b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2F4AA98D-1CB9-4B23-9762-EF4A5CADFA30}" type="parTrans" cxnId="{6CD7D14A-A344-4E71-A892-FFA03F9B1F2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F436278-05CE-4610-8FC7-69F96FCA75A2}" type="sibTrans" cxnId="{6CD7D14A-A344-4E71-A892-FFA03F9B1F2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D155043-6794-4E1A-9D7F-DCA09F453A55}" type="pres">
      <dgm:prSet presAssocID="{8253BD1E-7985-40CA-A166-97C1DC454CF2}" presName="compositeShape" presStyleCnt="0">
        <dgm:presLayoutVars>
          <dgm:chMax val="2"/>
          <dgm:dir/>
          <dgm:resizeHandles val="exact"/>
        </dgm:presLayoutVars>
      </dgm:prSet>
      <dgm:spPr/>
    </dgm:pt>
    <dgm:pt modelId="{119B54C9-A9F2-4021-B346-F1401912B196}" type="pres">
      <dgm:prSet presAssocID="{1B4DAFDC-F3C8-4518-8583-6FCB61CA6242}" presName="upArrow" presStyleLbl="node1" presStyleIdx="0" presStyleCnt="2"/>
      <dgm:spPr/>
    </dgm:pt>
    <dgm:pt modelId="{12DC1723-D182-476C-A0EA-C4C3E7E4532A}" type="pres">
      <dgm:prSet presAssocID="{1B4DAFDC-F3C8-4518-8583-6FCB61CA6242}" presName="upArrowText" presStyleLbl="revTx" presStyleIdx="0" presStyleCnt="2">
        <dgm:presLayoutVars>
          <dgm:chMax val="0"/>
          <dgm:bulletEnabled val="1"/>
        </dgm:presLayoutVars>
      </dgm:prSet>
      <dgm:spPr/>
    </dgm:pt>
    <dgm:pt modelId="{30D627EC-0DF6-40F1-8E98-76E186935953}" type="pres">
      <dgm:prSet presAssocID="{33721568-1531-4A8F-929E-7CB2C4C92AFE}" presName="downArrow" presStyleLbl="node1" presStyleIdx="1" presStyleCnt="2"/>
      <dgm:spPr/>
    </dgm:pt>
    <dgm:pt modelId="{F50C903C-0225-4E26-BDCA-7329C2C3A50A}" type="pres">
      <dgm:prSet presAssocID="{33721568-1531-4A8F-929E-7CB2C4C92AFE}" presName="downArrowText" presStyleLbl="revTx" presStyleIdx="1" presStyleCnt="2">
        <dgm:presLayoutVars>
          <dgm:chMax val="0"/>
          <dgm:bulletEnabled val="1"/>
        </dgm:presLayoutVars>
      </dgm:prSet>
      <dgm:spPr/>
    </dgm:pt>
  </dgm:ptLst>
  <dgm:cxnLst>
    <dgm:cxn modelId="{FBF50B09-6E53-4C08-8CF3-30D9112DF269}" type="presOf" srcId="{1B4DAFDC-F3C8-4518-8583-6FCB61CA6242}" destId="{12DC1723-D182-476C-A0EA-C4C3E7E4532A}" srcOrd="0" destOrd="0" presId="urn:microsoft.com/office/officeart/2005/8/layout/arrow4"/>
    <dgm:cxn modelId="{0AB0271C-9D94-47EE-896B-835FAC7CA2CE}" type="presOf" srcId="{8253BD1E-7985-40CA-A166-97C1DC454CF2}" destId="{AD155043-6794-4E1A-9D7F-DCA09F453A55}" srcOrd="0" destOrd="0" presId="urn:microsoft.com/office/officeart/2005/8/layout/arrow4"/>
    <dgm:cxn modelId="{6CD7D14A-A344-4E71-A892-FFA03F9B1F2E}" srcId="{8253BD1E-7985-40CA-A166-97C1DC454CF2}" destId="{33721568-1531-4A8F-929E-7CB2C4C92AFE}" srcOrd="1" destOrd="0" parTransId="{2F4AA98D-1CB9-4B23-9762-EF4A5CADFA30}" sibTransId="{6F436278-05CE-4610-8FC7-69F96FCA75A2}"/>
    <dgm:cxn modelId="{36BECC8F-0095-4062-98FD-DD26E42EA2B6}" type="presOf" srcId="{33721568-1531-4A8F-929E-7CB2C4C92AFE}" destId="{F50C903C-0225-4E26-BDCA-7329C2C3A50A}" srcOrd="0" destOrd="0" presId="urn:microsoft.com/office/officeart/2005/8/layout/arrow4"/>
    <dgm:cxn modelId="{52E9F18F-3376-42B2-84BE-1BCB8C215554}" srcId="{8253BD1E-7985-40CA-A166-97C1DC454CF2}" destId="{1B4DAFDC-F3C8-4518-8583-6FCB61CA6242}" srcOrd="0" destOrd="0" parTransId="{E487DEF1-7F98-497B-9F68-ACC81487C36A}" sibTransId="{2577026D-3BFD-453B-9EE7-6162F9B74724}"/>
    <dgm:cxn modelId="{83B24932-26DF-43A4-9748-20F143F78B01}" type="presParOf" srcId="{AD155043-6794-4E1A-9D7F-DCA09F453A55}" destId="{119B54C9-A9F2-4021-B346-F1401912B196}" srcOrd="0" destOrd="0" presId="urn:microsoft.com/office/officeart/2005/8/layout/arrow4"/>
    <dgm:cxn modelId="{378C1105-40A5-463D-9D59-7F6DCC55DBE7}" type="presParOf" srcId="{AD155043-6794-4E1A-9D7F-DCA09F453A55}" destId="{12DC1723-D182-476C-A0EA-C4C3E7E4532A}" srcOrd="1" destOrd="0" presId="urn:microsoft.com/office/officeart/2005/8/layout/arrow4"/>
    <dgm:cxn modelId="{0BAD85EB-DBAE-45AC-AE32-20E686C32E51}" type="presParOf" srcId="{AD155043-6794-4E1A-9D7F-DCA09F453A55}" destId="{30D627EC-0DF6-40F1-8E98-76E186935953}" srcOrd="2" destOrd="0" presId="urn:microsoft.com/office/officeart/2005/8/layout/arrow4"/>
    <dgm:cxn modelId="{848570D9-5F74-413A-A024-C86344001C55}" type="presParOf" srcId="{AD155043-6794-4E1A-9D7F-DCA09F453A55}" destId="{F50C903C-0225-4E26-BDCA-7329C2C3A50A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45470F-3C5D-4307-81D4-15D0F115A248}" type="doc">
      <dgm:prSet loTypeId="urn:microsoft.com/office/officeart/2005/8/layout/target2" loCatId="relationship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9096039-F728-4F21-A2C2-4FA394013F85}">
      <dgm:prSet custT="1"/>
      <dgm:spPr/>
      <dgm:t>
        <a:bodyPr/>
        <a:lstStyle/>
        <a:p>
          <a:pPr algn="l" rtl="0"/>
          <a:r>
            <a:rPr lang="ru-RU" sz="2500" dirty="0">
              <a:latin typeface="Times New Roman" pitchFamily="18" charset="0"/>
              <a:cs typeface="Times New Roman" pitchFamily="18" charset="0"/>
            </a:rPr>
            <a:t>ГМО – продукты питания, а также живые организмы, созданные при помощи генной инженерии. </a:t>
          </a:r>
        </a:p>
      </dgm:t>
    </dgm:pt>
    <dgm:pt modelId="{4108B2FF-01F8-43EB-8DF2-5404F545AA7C}" type="parTrans" cxnId="{A4EE00D6-A0FF-44AB-93F2-7F863FA18C0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1EC1CA9-6911-4CE3-9556-E42F902AF8E1}" type="sibTrans" cxnId="{A4EE00D6-A0FF-44AB-93F2-7F863FA18C0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7D809AC-CB43-4A5D-8CCC-08A21FB1D145}">
      <dgm:prSet custT="1"/>
      <dgm:spPr/>
      <dgm:t>
        <a:bodyPr/>
        <a:lstStyle/>
        <a:p>
          <a:pPr algn="ctr" rtl="0"/>
          <a:r>
            <a:rPr lang="ru-RU" sz="2500" dirty="0">
              <a:latin typeface="Times New Roman" pitchFamily="18" charset="0"/>
              <a:cs typeface="Times New Roman" pitchFamily="18" charset="0"/>
            </a:rPr>
            <a:t>Это процедура снижает использование природных ресурсов. Во всем мире производятся продукты питания с помощью генной обработки.</a:t>
          </a:r>
        </a:p>
      </dgm:t>
    </dgm:pt>
    <dgm:pt modelId="{E6FF2F91-61A7-459B-9EEB-DBCA3E1E397D}" type="parTrans" cxnId="{5C61091A-71B1-4186-ADD3-4CCF6564E2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70C7B4F-F32D-4A2A-BB92-95F1395248F4}" type="sibTrans" cxnId="{5C61091A-71B1-4186-ADD3-4CCF6564E2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4F4B70F-3616-417E-A108-D95B0BFC3FEB}" type="pres">
      <dgm:prSet presAssocID="{2145470F-3C5D-4307-81D4-15D0F115A248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</dgm:pt>
    <dgm:pt modelId="{3B712C05-A421-4B7A-A667-ADC29BF7D423}" type="pres">
      <dgm:prSet presAssocID="{2145470F-3C5D-4307-81D4-15D0F115A248}" presName="outerBox" presStyleCnt="0"/>
      <dgm:spPr/>
    </dgm:pt>
    <dgm:pt modelId="{120A7154-E7C0-499B-9B53-A4201BA84CE3}" type="pres">
      <dgm:prSet presAssocID="{2145470F-3C5D-4307-81D4-15D0F115A248}" presName="outerBoxParent" presStyleLbl="node1" presStyleIdx="0" presStyleCnt="2"/>
      <dgm:spPr/>
    </dgm:pt>
    <dgm:pt modelId="{A3E41682-F643-4E7F-AA65-85F6327D1C87}" type="pres">
      <dgm:prSet presAssocID="{2145470F-3C5D-4307-81D4-15D0F115A248}" presName="outerBoxChildren" presStyleCnt="0"/>
      <dgm:spPr/>
    </dgm:pt>
    <dgm:pt modelId="{1AA7F49B-2F87-4244-B05C-2FC1E5727937}" type="pres">
      <dgm:prSet presAssocID="{2145470F-3C5D-4307-81D4-15D0F115A248}" presName="middleBox" presStyleCnt="0"/>
      <dgm:spPr/>
    </dgm:pt>
    <dgm:pt modelId="{1EE474B8-1A7E-42C9-AD4E-B502A5662C8D}" type="pres">
      <dgm:prSet presAssocID="{2145470F-3C5D-4307-81D4-15D0F115A248}" presName="middleBoxParent" presStyleLbl="node1" presStyleIdx="1" presStyleCnt="2" custScaleX="45580" custScaleY="95770" custLinFactNeighborX="-25957" custLinFactNeighborY="-5630"/>
      <dgm:spPr/>
    </dgm:pt>
    <dgm:pt modelId="{35A1BCB6-1740-44E6-BC6A-6B09F8064A8D}" type="pres">
      <dgm:prSet presAssocID="{2145470F-3C5D-4307-81D4-15D0F115A248}" presName="middleBoxChildren" presStyleCnt="0"/>
      <dgm:spPr/>
    </dgm:pt>
  </dgm:ptLst>
  <dgm:cxnLst>
    <dgm:cxn modelId="{5C61091A-71B1-4186-ADD3-4CCF6564E288}" srcId="{2145470F-3C5D-4307-81D4-15D0F115A248}" destId="{37D809AC-CB43-4A5D-8CCC-08A21FB1D145}" srcOrd="1" destOrd="0" parTransId="{E6FF2F91-61A7-459B-9EEB-DBCA3E1E397D}" sibTransId="{970C7B4F-F32D-4A2A-BB92-95F1395248F4}"/>
    <dgm:cxn modelId="{9770632D-84EF-49D1-BB5C-BAEDEC20C5E3}" type="presOf" srcId="{2145470F-3C5D-4307-81D4-15D0F115A248}" destId="{14F4B70F-3616-417E-A108-D95B0BFC3FEB}" srcOrd="0" destOrd="0" presId="urn:microsoft.com/office/officeart/2005/8/layout/target2"/>
    <dgm:cxn modelId="{9A90A48F-42D1-4E20-B92F-8A43E4786BBC}" type="presOf" srcId="{99096039-F728-4F21-A2C2-4FA394013F85}" destId="{120A7154-E7C0-499B-9B53-A4201BA84CE3}" srcOrd="0" destOrd="0" presId="urn:microsoft.com/office/officeart/2005/8/layout/target2"/>
    <dgm:cxn modelId="{A4EE00D6-A0FF-44AB-93F2-7F863FA18C0D}" srcId="{2145470F-3C5D-4307-81D4-15D0F115A248}" destId="{99096039-F728-4F21-A2C2-4FA394013F85}" srcOrd="0" destOrd="0" parTransId="{4108B2FF-01F8-43EB-8DF2-5404F545AA7C}" sibTransId="{21EC1CA9-6911-4CE3-9556-E42F902AF8E1}"/>
    <dgm:cxn modelId="{DF13FBEC-08C5-44E0-8F61-B5E2A3A448DB}" type="presOf" srcId="{37D809AC-CB43-4A5D-8CCC-08A21FB1D145}" destId="{1EE474B8-1A7E-42C9-AD4E-B502A5662C8D}" srcOrd="0" destOrd="0" presId="urn:microsoft.com/office/officeart/2005/8/layout/target2"/>
    <dgm:cxn modelId="{643BBDCE-1E58-48CB-88BE-93C79780847D}" type="presParOf" srcId="{14F4B70F-3616-417E-A108-D95B0BFC3FEB}" destId="{3B712C05-A421-4B7A-A667-ADC29BF7D423}" srcOrd="0" destOrd="0" presId="urn:microsoft.com/office/officeart/2005/8/layout/target2"/>
    <dgm:cxn modelId="{A7599BE9-7FFA-45CF-8A9E-2F586C92FBD4}" type="presParOf" srcId="{3B712C05-A421-4B7A-A667-ADC29BF7D423}" destId="{120A7154-E7C0-499B-9B53-A4201BA84CE3}" srcOrd="0" destOrd="0" presId="urn:microsoft.com/office/officeart/2005/8/layout/target2"/>
    <dgm:cxn modelId="{304A26C8-F9AD-4D54-B53B-151F8166749D}" type="presParOf" srcId="{3B712C05-A421-4B7A-A667-ADC29BF7D423}" destId="{A3E41682-F643-4E7F-AA65-85F6327D1C87}" srcOrd="1" destOrd="0" presId="urn:microsoft.com/office/officeart/2005/8/layout/target2"/>
    <dgm:cxn modelId="{AC94EA16-73A6-497E-940F-005B0DE94C5B}" type="presParOf" srcId="{14F4B70F-3616-417E-A108-D95B0BFC3FEB}" destId="{1AA7F49B-2F87-4244-B05C-2FC1E5727937}" srcOrd="1" destOrd="0" presId="urn:microsoft.com/office/officeart/2005/8/layout/target2"/>
    <dgm:cxn modelId="{0E1AE08D-4BFE-4BCB-BAD0-B328F896FB7C}" type="presParOf" srcId="{1AA7F49B-2F87-4244-B05C-2FC1E5727937}" destId="{1EE474B8-1A7E-42C9-AD4E-B502A5662C8D}" srcOrd="0" destOrd="0" presId="urn:microsoft.com/office/officeart/2005/8/layout/target2"/>
    <dgm:cxn modelId="{BE9909F7-CA9F-4318-8399-BF8087D62471}" type="presParOf" srcId="{1AA7F49B-2F87-4244-B05C-2FC1E5727937}" destId="{35A1BCB6-1740-44E6-BC6A-6B09F8064A8D}" srcOrd="1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9CF6A15-562F-4733-A2DF-1F4413130118}" type="doc">
      <dgm:prSet loTypeId="urn:microsoft.com/office/officeart/2005/8/layout/vProcess5" loCatId="process" qsTypeId="urn:microsoft.com/office/officeart/2005/8/quickstyle/simple3" qsCatId="simple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7CB45F6A-1AAC-41B1-AAC8-8A5D87A1239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Генная инженерия занимается тем, что берет гены и части ДНК одного вида, например яблок, и пересаживают его в клетку другого, например, апельсина</a:t>
          </a:r>
        </a:p>
      </dgm:t>
    </dgm:pt>
    <dgm:pt modelId="{2F5AE500-23C7-4B6B-A66B-D724074AA0F3}" type="parTrans" cxnId="{044F37ED-49B5-4602-883D-B3E1C73DFAB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0CB058-C8E2-4BB3-A02F-8891001E8EC7}" type="sibTrans" cxnId="{044F37ED-49B5-4602-883D-B3E1C73DFABC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2955E06-9F56-49DE-B09C-62AF92B94C6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Но никто не может дать гарантию, что этот продукт будет безопасен </a:t>
          </a:r>
        </a:p>
      </dgm:t>
    </dgm:pt>
    <dgm:pt modelId="{70249FAC-943A-4452-8D40-370CC1E04BCE}" type="parTrans" cxnId="{7E850F05-E5DB-4FE9-B7A4-1DBC5E84C3E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6E8D51-EEB9-4BEE-9EC2-667FF5E3DF21}" type="sibTrans" cxnId="{7E850F05-E5DB-4FE9-B7A4-1DBC5E84C3E6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566095F-49D4-4BC9-80C2-3C9E5E9F4AB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Поэтому многие страны обсуждают вопрос – разрешать или не разрешать выращивание ГМО</a:t>
          </a:r>
        </a:p>
      </dgm:t>
    </dgm:pt>
    <dgm:pt modelId="{22BFB54E-40F0-4CBA-8219-BEC9C42A9A76}" type="parTrans" cxnId="{1F3FAC9E-BD21-4520-B1C7-A9464E93FF1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7EAAB41-DA9C-460C-8FBC-09F60A087A27}" type="sibTrans" cxnId="{1F3FAC9E-BD21-4520-B1C7-A9464E93FF1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1D1CE0C-2172-4602-BB5F-8505E8478ABF}" type="pres">
      <dgm:prSet presAssocID="{99CF6A15-562F-4733-A2DF-1F4413130118}" presName="outerComposite" presStyleCnt="0">
        <dgm:presLayoutVars>
          <dgm:chMax val="5"/>
          <dgm:dir/>
          <dgm:resizeHandles val="exact"/>
        </dgm:presLayoutVars>
      </dgm:prSet>
      <dgm:spPr/>
    </dgm:pt>
    <dgm:pt modelId="{425E4F97-BB84-4337-AEA8-6A13F9E5091E}" type="pres">
      <dgm:prSet presAssocID="{99CF6A15-562F-4733-A2DF-1F4413130118}" presName="dummyMaxCanvas" presStyleCnt="0">
        <dgm:presLayoutVars/>
      </dgm:prSet>
      <dgm:spPr/>
    </dgm:pt>
    <dgm:pt modelId="{DA9CD512-E78D-4035-B84C-3C052BB6C969}" type="pres">
      <dgm:prSet presAssocID="{99CF6A15-562F-4733-A2DF-1F4413130118}" presName="ThreeNodes_1" presStyleLbl="node1" presStyleIdx="0" presStyleCnt="3">
        <dgm:presLayoutVars>
          <dgm:bulletEnabled val="1"/>
        </dgm:presLayoutVars>
      </dgm:prSet>
      <dgm:spPr/>
    </dgm:pt>
    <dgm:pt modelId="{E4E7B970-49D2-42C1-AAAE-C2A8F6D9F0FD}" type="pres">
      <dgm:prSet presAssocID="{99CF6A15-562F-4733-A2DF-1F4413130118}" presName="ThreeNodes_2" presStyleLbl="node1" presStyleIdx="1" presStyleCnt="3">
        <dgm:presLayoutVars>
          <dgm:bulletEnabled val="1"/>
        </dgm:presLayoutVars>
      </dgm:prSet>
      <dgm:spPr/>
    </dgm:pt>
    <dgm:pt modelId="{AF8CEAAD-FAD5-4E4A-9565-D9FBB4D5A367}" type="pres">
      <dgm:prSet presAssocID="{99CF6A15-562F-4733-A2DF-1F4413130118}" presName="ThreeNodes_3" presStyleLbl="node1" presStyleIdx="2" presStyleCnt="3">
        <dgm:presLayoutVars>
          <dgm:bulletEnabled val="1"/>
        </dgm:presLayoutVars>
      </dgm:prSet>
      <dgm:spPr/>
    </dgm:pt>
    <dgm:pt modelId="{7EABDF74-6315-42FA-AFA7-8977A9FE04A5}" type="pres">
      <dgm:prSet presAssocID="{99CF6A15-562F-4733-A2DF-1F4413130118}" presName="ThreeConn_1-2" presStyleLbl="fgAccFollowNode1" presStyleIdx="0" presStyleCnt="2">
        <dgm:presLayoutVars>
          <dgm:bulletEnabled val="1"/>
        </dgm:presLayoutVars>
      </dgm:prSet>
      <dgm:spPr/>
    </dgm:pt>
    <dgm:pt modelId="{73EE3074-076C-4FF4-86A6-AC5EACA95123}" type="pres">
      <dgm:prSet presAssocID="{99CF6A15-562F-4733-A2DF-1F4413130118}" presName="ThreeConn_2-3" presStyleLbl="fgAccFollowNode1" presStyleIdx="1" presStyleCnt="2">
        <dgm:presLayoutVars>
          <dgm:bulletEnabled val="1"/>
        </dgm:presLayoutVars>
      </dgm:prSet>
      <dgm:spPr/>
    </dgm:pt>
    <dgm:pt modelId="{47F70768-F583-4C32-B0DA-1B1768BC5C1F}" type="pres">
      <dgm:prSet presAssocID="{99CF6A15-562F-4733-A2DF-1F4413130118}" presName="ThreeNodes_1_text" presStyleLbl="node1" presStyleIdx="2" presStyleCnt="3">
        <dgm:presLayoutVars>
          <dgm:bulletEnabled val="1"/>
        </dgm:presLayoutVars>
      </dgm:prSet>
      <dgm:spPr/>
    </dgm:pt>
    <dgm:pt modelId="{38BED01D-DFC1-4E4E-93ED-897C71CB5B50}" type="pres">
      <dgm:prSet presAssocID="{99CF6A15-562F-4733-A2DF-1F4413130118}" presName="ThreeNodes_2_text" presStyleLbl="node1" presStyleIdx="2" presStyleCnt="3">
        <dgm:presLayoutVars>
          <dgm:bulletEnabled val="1"/>
        </dgm:presLayoutVars>
      </dgm:prSet>
      <dgm:spPr/>
    </dgm:pt>
    <dgm:pt modelId="{B1BE6B54-94DE-4D3E-82CB-1358AA82AAAE}" type="pres">
      <dgm:prSet presAssocID="{99CF6A15-562F-4733-A2DF-1F4413130118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7E850F05-E5DB-4FE9-B7A4-1DBC5E84C3E6}" srcId="{99CF6A15-562F-4733-A2DF-1F4413130118}" destId="{12955E06-9F56-49DE-B09C-62AF92B94C6B}" srcOrd="1" destOrd="0" parTransId="{70249FAC-943A-4452-8D40-370CC1E04BCE}" sibTransId="{A06E8D51-EEB9-4BEE-9EC2-667FF5E3DF21}"/>
    <dgm:cxn modelId="{CDFD400D-6EB5-4641-98F2-0288B5F9A06F}" type="presOf" srcId="{B80CB058-C8E2-4BB3-A02F-8891001E8EC7}" destId="{7EABDF74-6315-42FA-AFA7-8977A9FE04A5}" srcOrd="0" destOrd="0" presId="urn:microsoft.com/office/officeart/2005/8/layout/vProcess5"/>
    <dgm:cxn modelId="{17B18F26-9133-443D-A308-8C9B9ADB017F}" type="presOf" srcId="{7CB45F6A-1AAC-41B1-AAC8-8A5D87A12398}" destId="{DA9CD512-E78D-4035-B84C-3C052BB6C969}" srcOrd="0" destOrd="0" presId="urn:microsoft.com/office/officeart/2005/8/layout/vProcess5"/>
    <dgm:cxn modelId="{9B9A8847-CB16-4418-9667-1EF5B94A688B}" type="presOf" srcId="{12955E06-9F56-49DE-B09C-62AF92B94C6B}" destId="{38BED01D-DFC1-4E4E-93ED-897C71CB5B50}" srcOrd="1" destOrd="0" presId="urn:microsoft.com/office/officeart/2005/8/layout/vProcess5"/>
    <dgm:cxn modelId="{C8E4B647-0BDA-4754-A6C2-838FF2D958AE}" type="presOf" srcId="{12955E06-9F56-49DE-B09C-62AF92B94C6B}" destId="{E4E7B970-49D2-42C1-AAAE-C2A8F6D9F0FD}" srcOrd="0" destOrd="0" presId="urn:microsoft.com/office/officeart/2005/8/layout/vProcess5"/>
    <dgm:cxn modelId="{C8F8CD67-93CB-44A6-A77D-D98656E56C31}" type="presOf" srcId="{C566095F-49D4-4BC9-80C2-3C9E5E9F4ABB}" destId="{AF8CEAAD-FAD5-4E4A-9565-D9FBB4D5A367}" srcOrd="0" destOrd="0" presId="urn:microsoft.com/office/officeart/2005/8/layout/vProcess5"/>
    <dgm:cxn modelId="{1F3FAC9E-BD21-4520-B1C7-A9464E93FF1E}" srcId="{99CF6A15-562F-4733-A2DF-1F4413130118}" destId="{C566095F-49D4-4BC9-80C2-3C9E5E9F4ABB}" srcOrd="2" destOrd="0" parTransId="{22BFB54E-40F0-4CBA-8219-BEC9C42A9A76}" sibTransId="{77EAAB41-DA9C-460C-8FBC-09F60A087A27}"/>
    <dgm:cxn modelId="{9B4A3DD0-B784-4F75-B76D-45A5248610DC}" type="presOf" srcId="{7CB45F6A-1AAC-41B1-AAC8-8A5D87A12398}" destId="{47F70768-F583-4C32-B0DA-1B1768BC5C1F}" srcOrd="1" destOrd="0" presId="urn:microsoft.com/office/officeart/2005/8/layout/vProcess5"/>
    <dgm:cxn modelId="{00C2DAD9-6B78-4D1F-84AC-3DED03A7B605}" type="presOf" srcId="{99CF6A15-562F-4733-A2DF-1F4413130118}" destId="{11D1CE0C-2172-4602-BB5F-8505E8478ABF}" srcOrd="0" destOrd="0" presId="urn:microsoft.com/office/officeart/2005/8/layout/vProcess5"/>
    <dgm:cxn modelId="{09EFF9DB-3899-433D-B5A6-DC75EB90DC69}" type="presOf" srcId="{C566095F-49D4-4BC9-80C2-3C9E5E9F4ABB}" destId="{B1BE6B54-94DE-4D3E-82CB-1358AA82AAAE}" srcOrd="1" destOrd="0" presId="urn:microsoft.com/office/officeart/2005/8/layout/vProcess5"/>
    <dgm:cxn modelId="{044F37ED-49B5-4602-883D-B3E1C73DFABC}" srcId="{99CF6A15-562F-4733-A2DF-1F4413130118}" destId="{7CB45F6A-1AAC-41B1-AAC8-8A5D87A12398}" srcOrd="0" destOrd="0" parTransId="{2F5AE500-23C7-4B6B-A66B-D724074AA0F3}" sibTransId="{B80CB058-C8E2-4BB3-A02F-8891001E8EC7}"/>
    <dgm:cxn modelId="{22CCD3F1-7428-47A8-BBE6-F9472E35806D}" type="presOf" srcId="{A06E8D51-EEB9-4BEE-9EC2-667FF5E3DF21}" destId="{73EE3074-076C-4FF4-86A6-AC5EACA95123}" srcOrd="0" destOrd="0" presId="urn:microsoft.com/office/officeart/2005/8/layout/vProcess5"/>
    <dgm:cxn modelId="{E1C19F1E-CAD9-4F8C-959F-CD4046CBC266}" type="presParOf" srcId="{11D1CE0C-2172-4602-BB5F-8505E8478ABF}" destId="{425E4F97-BB84-4337-AEA8-6A13F9E5091E}" srcOrd="0" destOrd="0" presId="urn:microsoft.com/office/officeart/2005/8/layout/vProcess5"/>
    <dgm:cxn modelId="{1FB6C61C-DAAB-4D01-BCD0-FDF48314ACBD}" type="presParOf" srcId="{11D1CE0C-2172-4602-BB5F-8505E8478ABF}" destId="{DA9CD512-E78D-4035-B84C-3C052BB6C969}" srcOrd="1" destOrd="0" presId="urn:microsoft.com/office/officeart/2005/8/layout/vProcess5"/>
    <dgm:cxn modelId="{32590205-CBFB-451F-9CA9-1A979290FEA1}" type="presParOf" srcId="{11D1CE0C-2172-4602-BB5F-8505E8478ABF}" destId="{E4E7B970-49D2-42C1-AAAE-C2A8F6D9F0FD}" srcOrd="2" destOrd="0" presId="urn:microsoft.com/office/officeart/2005/8/layout/vProcess5"/>
    <dgm:cxn modelId="{0C78021F-2534-4C16-8BBB-768A5DA828B6}" type="presParOf" srcId="{11D1CE0C-2172-4602-BB5F-8505E8478ABF}" destId="{AF8CEAAD-FAD5-4E4A-9565-D9FBB4D5A367}" srcOrd="3" destOrd="0" presId="urn:microsoft.com/office/officeart/2005/8/layout/vProcess5"/>
    <dgm:cxn modelId="{E67E54A3-EBB1-4936-9AED-B9C48D642CAF}" type="presParOf" srcId="{11D1CE0C-2172-4602-BB5F-8505E8478ABF}" destId="{7EABDF74-6315-42FA-AFA7-8977A9FE04A5}" srcOrd="4" destOrd="0" presId="urn:microsoft.com/office/officeart/2005/8/layout/vProcess5"/>
    <dgm:cxn modelId="{3CE6161E-7F86-4D9F-9B6C-4357E5748892}" type="presParOf" srcId="{11D1CE0C-2172-4602-BB5F-8505E8478ABF}" destId="{73EE3074-076C-4FF4-86A6-AC5EACA95123}" srcOrd="5" destOrd="0" presId="urn:microsoft.com/office/officeart/2005/8/layout/vProcess5"/>
    <dgm:cxn modelId="{8DE8210E-FDD0-45B0-8408-C310B81F84A4}" type="presParOf" srcId="{11D1CE0C-2172-4602-BB5F-8505E8478ABF}" destId="{47F70768-F583-4C32-B0DA-1B1768BC5C1F}" srcOrd="6" destOrd="0" presId="urn:microsoft.com/office/officeart/2005/8/layout/vProcess5"/>
    <dgm:cxn modelId="{B9C1E2A1-B96C-4943-BA29-FC43CD576CCE}" type="presParOf" srcId="{11D1CE0C-2172-4602-BB5F-8505E8478ABF}" destId="{38BED01D-DFC1-4E4E-93ED-897C71CB5B50}" srcOrd="7" destOrd="0" presId="urn:microsoft.com/office/officeart/2005/8/layout/vProcess5"/>
    <dgm:cxn modelId="{0BA09F71-C7CA-4A27-8ECF-14E9B25ED270}" type="presParOf" srcId="{11D1CE0C-2172-4602-BB5F-8505E8478ABF}" destId="{B1BE6B54-94DE-4D3E-82CB-1358AA82AAA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E5CD01-92FA-4F60-A85A-AF8DBD584BA5}">
      <dsp:nvSpPr>
        <dsp:cNvPr id="0" name=""/>
        <dsp:cNvSpPr/>
      </dsp:nvSpPr>
      <dsp:spPr>
        <a:xfrm>
          <a:off x="0" y="0"/>
          <a:ext cx="8229600" cy="22113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Пищевая безопасность – безопасность продуктов питания. В мире все больше внимания уделяют пищевой отрасли, безопасности получаемого от поставщиков сырья на всех этапах цепи пищевого производства.</a:t>
          </a:r>
          <a:endParaRPr lang="en-US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8229600" cy="2211300"/>
      </dsp:txXfrm>
    </dsp:sp>
    <dsp:sp modelId="{15A1DCE9-B825-4877-8790-C5E1A4DA973A}">
      <dsp:nvSpPr>
        <dsp:cNvPr id="0" name=""/>
        <dsp:cNvSpPr/>
      </dsp:nvSpPr>
      <dsp:spPr>
        <a:xfrm>
          <a:off x="0" y="2301861"/>
          <a:ext cx="8229600" cy="22113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Существуют строгие международные стандарты по </a:t>
          </a:r>
          <a:r>
            <a:rPr lang="ru-RU" sz="2700" b="1" kern="1200" dirty="0">
              <a:latin typeface="Times New Roman" pitchFamily="18" charset="0"/>
              <a:cs typeface="Times New Roman" pitchFamily="18" charset="0"/>
            </a:rPr>
            <a:t>пищевой безопасности</a:t>
          </a: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, которые необходимо соблюдать. Одним из ключевых факторов жизнеспособности организаций пищевой индустрии является безопасность продуктов питания.</a:t>
          </a:r>
        </a:p>
      </dsp:txBody>
      <dsp:txXfrm>
        <a:off x="0" y="2301861"/>
        <a:ext cx="8229600" cy="22113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835E9A-5D2D-4FD3-A9F1-91A695C82101}">
      <dsp:nvSpPr>
        <dsp:cNvPr id="0" name=""/>
        <dsp:cNvSpPr/>
      </dsp:nvSpPr>
      <dsp:spPr>
        <a:xfrm>
          <a:off x="0" y="783121"/>
          <a:ext cx="8229600" cy="4658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1062228" rIns="638708" bIns="227584" numCol="1" spcCol="1270" anchor="t" anchorCtr="0">
          <a:noAutofit/>
        </a:bodyPr>
        <a:lstStyle/>
        <a:p>
          <a:pPr marL="285750" lvl="1" indent="-285750" algn="just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Например, в Африке голодают 1,5 млн. детей, а из них 300 тыс. могут умереть. По данным Всемирного банка три четверти населения Южной Азии – почти 1,2 млрд. человек – живут менее чем на 2 доллара в день, и более 400 млн. жителей этого региона постоянно голодают.</a:t>
          </a:r>
        </a:p>
      </dsp:txBody>
      <dsp:txXfrm>
        <a:off x="0" y="783121"/>
        <a:ext cx="8229600" cy="4658850"/>
      </dsp:txXfrm>
    </dsp:sp>
    <dsp:sp modelId="{40BBA82E-EFA1-427D-A3AD-A3A7190EA9F9}">
      <dsp:nvSpPr>
        <dsp:cNvPr id="0" name=""/>
        <dsp:cNvSpPr/>
      </dsp:nvSpPr>
      <dsp:spPr>
        <a:xfrm>
          <a:off x="411480" y="30361"/>
          <a:ext cx="5760720" cy="15055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Многие дети на земле голодают</a:t>
          </a:r>
        </a:p>
      </dsp:txBody>
      <dsp:txXfrm>
        <a:off x="411480" y="30361"/>
        <a:ext cx="5760720" cy="15055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9B54C9-A9F2-4021-B346-F1401912B196}">
      <dsp:nvSpPr>
        <dsp:cNvPr id="0" name=""/>
        <dsp:cNvSpPr/>
      </dsp:nvSpPr>
      <dsp:spPr>
        <a:xfrm>
          <a:off x="287549" y="0"/>
          <a:ext cx="2394883" cy="1796162"/>
        </a:xfrm>
        <a:prstGeom prst="upArrow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2DC1723-D182-476C-A0EA-C4C3E7E4532A}">
      <dsp:nvSpPr>
        <dsp:cNvPr id="0" name=""/>
        <dsp:cNvSpPr/>
      </dsp:nvSpPr>
      <dsp:spPr>
        <a:xfrm>
          <a:off x="2754279" y="0"/>
          <a:ext cx="4785828" cy="1796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Скажите, видели ли вы в вашем регионе голодающих детей?</a:t>
          </a:r>
          <a:br>
            <a:rPr lang="ru-RU" sz="2800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</a:br>
          <a:br>
            <a:rPr lang="ru-RU" sz="2800" b="1" kern="1200" dirty="0">
              <a:latin typeface="Times New Roman" pitchFamily="18" charset="0"/>
              <a:cs typeface="Times New Roman" pitchFamily="18" charset="0"/>
            </a:rPr>
          </a:b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54279" y="0"/>
        <a:ext cx="4785828" cy="1796162"/>
      </dsp:txXfrm>
    </dsp:sp>
    <dsp:sp modelId="{30D627EC-0DF6-40F1-8E98-76E186935953}">
      <dsp:nvSpPr>
        <dsp:cNvPr id="0" name=""/>
        <dsp:cNvSpPr/>
      </dsp:nvSpPr>
      <dsp:spPr>
        <a:xfrm>
          <a:off x="1006014" y="1945843"/>
          <a:ext cx="2394883" cy="1796162"/>
        </a:xfrm>
        <a:prstGeom prst="downArrow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50C903C-0225-4E26-BDCA-7329C2C3A50A}">
      <dsp:nvSpPr>
        <dsp:cNvPr id="0" name=""/>
        <dsp:cNvSpPr/>
      </dsp:nvSpPr>
      <dsp:spPr>
        <a:xfrm>
          <a:off x="3472744" y="1945843"/>
          <a:ext cx="4785828" cy="1796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Чем мы можем помочь этим детям?</a:t>
          </a:r>
          <a:br>
            <a:rPr lang="ru-RU" sz="2800" b="1" kern="1200" dirty="0">
              <a:latin typeface="Times New Roman" pitchFamily="18" charset="0"/>
              <a:cs typeface="Times New Roman" pitchFamily="18" charset="0"/>
            </a:rPr>
          </a:b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72744" y="1945843"/>
        <a:ext cx="4785828" cy="17961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0A7154-E7C0-499B-9B53-A4201BA84CE3}">
      <dsp:nvSpPr>
        <dsp:cNvPr id="0" name=""/>
        <dsp:cNvSpPr/>
      </dsp:nvSpPr>
      <dsp:spPr>
        <a:xfrm>
          <a:off x="0" y="0"/>
          <a:ext cx="8447649" cy="4702574"/>
        </a:xfrm>
        <a:prstGeom prst="roundRect">
          <a:avLst>
            <a:gd name="adj" fmla="val 8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3649720" numCol="1" spcCol="127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ГМО – продукты питания, а также живые организмы, созданные при помощи генной инженерии. </a:t>
          </a:r>
        </a:p>
      </dsp:txBody>
      <dsp:txXfrm>
        <a:off x="0" y="0"/>
        <a:ext cx="8447649" cy="4702574"/>
      </dsp:txXfrm>
    </dsp:sp>
    <dsp:sp modelId="{1EE474B8-1A7E-42C9-AD4E-B502A5662C8D}">
      <dsp:nvSpPr>
        <dsp:cNvPr id="0" name=""/>
        <dsp:cNvSpPr/>
      </dsp:nvSpPr>
      <dsp:spPr>
        <a:xfrm>
          <a:off x="311747" y="1059936"/>
          <a:ext cx="3657916" cy="3152558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2090294" numCol="1" spcCol="1270" anchor="t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Это процедура снижает использование природных ресурсов. Во всем мире производятся продукты питания с помощью генной обработки.</a:t>
          </a:r>
        </a:p>
      </dsp:txBody>
      <dsp:txXfrm>
        <a:off x="311747" y="1059936"/>
        <a:ext cx="3657916" cy="31525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CD512-E78D-4035-B84C-3C052BB6C969}">
      <dsp:nvSpPr>
        <dsp:cNvPr id="0" name=""/>
        <dsp:cNvSpPr/>
      </dsp:nvSpPr>
      <dsp:spPr>
        <a:xfrm>
          <a:off x="0" y="0"/>
          <a:ext cx="6995160" cy="15319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Генная инженерия занимается тем, что берет гены и части ДНК одного вида, например яблок, и пересаживают его в клетку другого, например, апельсина</a:t>
          </a:r>
        </a:p>
      </dsp:txBody>
      <dsp:txXfrm>
        <a:off x="0" y="0"/>
        <a:ext cx="5431782" cy="1531971"/>
      </dsp:txXfrm>
    </dsp:sp>
    <dsp:sp modelId="{E4E7B970-49D2-42C1-AAAE-C2A8F6D9F0FD}">
      <dsp:nvSpPr>
        <dsp:cNvPr id="0" name=""/>
        <dsp:cNvSpPr/>
      </dsp:nvSpPr>
      <dsp:spPr>
        <a:xfrm>
          <a:off x="617219" y="1787300"/>
          <a:ext cx="6995160" cy="15319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Но никто не может дать гарантию, что этот продукт будет безопасен </a:t>
          </a:r>
        </a:p>
      </dsp:txBody>
      <dsp:txXfrm>
        <a:off x="617219" y="1787300"/>
        <a:ext cx="5382158" cy="1531971"/>
      </dsp:txXfrm>
    </dsp:sp>
    <dsp:sp modelId="{AF8CEAAD-FAD5-4E4A-9565-D9FBB4D5A367}">
      <dsp:nvSpPr>
        <dsp:cNvPr id="0" name=""/>
        <dsp:cNvSpPr/>
      </dsp:nvSpPr>
      <dsp:spPr>
        <a:xfrm>
          <a:off x="1234439" y="3574601"/>
          <a:ext cx="6995160" cy="15319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Поэтому многие страны обсуждают вопрос – разрешать или не разрешать выращивание ГМО</a:t>
          </a:r>
        </a:p>
      </dsp:txBody>
      <dsp:txXfrm>
        <a:off x="1234439" y="3574601"/>
        <a:ext cx="5382158" cy="1531971"/>
      </dsp:txXfrm>
    </dsp:sp>
    <dsp:sp modelId="{7EABDF74-6315-42FA-AFA7-8977A9FE04A5}">
      <dsp:nvSpPr>
        <dsp:cNvPr id="0" name=""/>
        <dsp:cNvSpPr/>
      </dsp:nvSpPr>
      <dsp:spPr>
        <a:xfrm>
          <a:off x="5999378" y="1161745"/>
          <a:ext cx="995781" cy="99578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99378" y="1161745"/>
        <a:ext cx="995781" cy="995781"/>
      </dsp:txXfrm>
    </dsp:sp>
    <dsp:sp modelId="{73EE3074-076C-4FF4-86A6-AC5EACA95123}">
      <dsp:nvSpPr>
        <dsp:cNvPr id="0" name=""/>
        <dsp:cNvSpPr/>
      </dsp:nvSpPr>
      <dsp:spPr>
        <a:xfrm>
          <a:off x="6616598" y="2938832"/>
          <a:ext cx="995781" cy="99578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16598" y="2938832"/>
        <a:ext cx="995781" cy="995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57CFB-4D5C-FB41-BEFB-54D6E4145B7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4E1E8-6B93-2149-BD70-52F8163ADAB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6.png"/><Relationship Id="rId9" Type="http://schemas.microsoft.com/office/2007/relationships/diagramDrawing" Target="../diagrams/drawin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14. ПИЩЕВАЯ БЕЗОПАСНОСТЬ, </a:t>
            </a:r>
            <a:b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ТАКЖЕ НЕМНОГО О ГМО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</a:t>
            </a:r>
            <a:r>
              <a:rPr lang="kk-KZ" sz="220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20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средних классов средней школы</a:t>
            </a:r>
            <a:r>
              <a:rPr lang="kk-KZ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52025"/>
            <a:ext cx="8229600" cy="4164037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Есть, чтобы жить, а не жить, чтобы есть.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Чем больше еды, тем больше болезней…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 (Бенджамин Франклин)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http://www.elf-lub.ru/lub/content/NT000A177E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" t="-1053" r="-85" b="-1717"/>
          <a:stretch>
            <a:fillRect/>
          </a:stretch>
        </p:blipFill>
        <p:spPr bwMode="auto">
          <a:xfrm>
            <a:off x="0" y="4740813"/>
            <a:ext cx="9045526" cy="211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21485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5835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Ответьте, всем ли людям в мире доступна безопасная пища?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94560"/>
            <a:ext cx="8229600" cy="4128551"/>
          </a:xfrm>
          <a:prstGeom prst="wedgeRoundRectCallout">
            <a:avLst>
              <a:gd name="adj1" fmla="val -2542"/>
              <a:gd name="adj2" fmla="val -6464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6560415"/>
              </p:ext>
            </p:extLst>
          </p:nvPr>
        </p:nvGraphicFramePr>
        <p:xfrm>
          <a:off x="583809" y="618977"/>
          <a:ext cx="8229600" cy="5472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ttp://i.focus.in.ua/img/a/7/5/42457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2" t="-970" r="-307" b="-1530"/>
          <a:stretch>
            <a:fillRect/>
          </a:stretch>
        </p:blipFill>
        <p:spPr bwMode="auto">
          <a:xfrm>
            <a:off x="0" y="4346917"/>
            <a:ext cx="3123028" cy="251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risk.ru/i/post/19/19631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0" t="-964" r="-420" b="-1627"/>
          <a:stretch>
            <a:fillRect/>
          </a:stretch>
        </p:blipFill>
        <p:spPr bwMode="auto">
          <a:xfrm>
            <a:off x="3123028" y="4346916"/>
            <a:ext cx="3094892" cy="251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http://kp.by/upimg/5a3e8f353c90697f8fa8aa939d18ebfb3dd46ab0/901157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75" r="-478" b="-1694"/>
          <a:stretch>
            <a:fillRect/>
          </a:stretch>
        </p:blipFill>
        <p:spPr bwMode="auto">
          <a:xfrm>
            <a:off x="6217920" y="4276578"/>
            <a:ext cx="2926080" cy="258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Схема 11"/>
          <p:cNvGraphicFramePr/>
          <p:nvPr/>
        </p:nvGraphicFramePr>
        <p:xfrm>
          <a:off x="330590" y="647113"/>
          <a:ext cx="8546123" cy="3742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804761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Генетически-модифицированные организмы</a:t>
            </a:r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457199" y="1712294"/>
          <a:ext cx="8447649" cy="4702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3075" name="Picture 3" descr="http://4ildren.ru/uploads/posts/2009-02/1235718973_gm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391" y="2772230"/>
            <a:ext cx="3506559" cy="31080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92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264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charset="0"/>
                <a:cs typeface="Times New Roman" pitchFamily="18" charset="0"/>
              </a:rPr>
              <a:t>Как работает генная инженерия?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266092"/>
          <a:ext cx="8229600" cy="5106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946" y="1322363"/>
            <a:ext cx="8244502" cy="1631852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Заполните таблицу: в чем положительные и отрицательные стороны генетически-модифицированных организмов (рассмотрите этот вопрос с точки зрения эколога, экономиста и социолога)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0721899"/>
              </p:ext>
            </p:extLst>
          </p:nvPr>
        </p:nvGraphicFramePr>
        <p:xfrm>
          <a:off x="745588" y="2954215"/>
          <a:ext cx="7709095" cy="2871315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3854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4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</a:rPr>
                        <a:t>+</a:t>
                      </a:r>
                      <a:endParaRPr lang="ru-RU" sz="3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46018" marR="460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</a:rPr>
                        <a:t>-</a:t>
                      </a:r>
                      <a:endParaRPr lang="ru-RU" sz="36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46018" marR="46018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03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46018" marR="460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5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46018" marR="4601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76228" y="306309"/>
            <a:ext cx="40234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</p:spTree>
    <p:extLst>
      <p:ext uri="{BB962C8B-B14F-4D97-AF65-F5344CB8AC3E}">
        <p14:creationId xmlns:p14="http://schemas.microsoft.com/office/powerpoint/2010/main" val="2014724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328</Words>
  <Application>Microsoft Office PowerPoint</Application>
  <PresentationFormat>Экран (4:3)</PresentationFormat>
  <Paragraphs>45</Paragraphs>
  <Slides>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Kunstler Script</vt:lpstr>
      <vt:lpstr>Times New Roman</vt:lpstr>
      <vt:lpstr>Тема Office</vt:lpstr>
      <vt:lpstr>CorelDRAW</vt:lpstr>
      <vt:lpstr>14. ПИЩЕВАЯ БЕЗОПАСНОСТЬ,  А ТАКЖЕ НЕМНОГО О ГМО</vt:lpstr>
      <vt:lpstr>Презентация PowerPoint</vt:lpstr>
      <vt:lpstr>Презентация PowerPoint</vt:lpstr>
      <vt:lpstr>Ответьте, всем ли людям в мире доступна безопасная пища?</vt:lpstr>
      <vt:lpstr>Презентация PowerPoint</vt:lpstr>
      <vt:lpstr>Презентация PowerPoint</vt:lpstr>
      <vt:lpstr>Генетически-модифицированные организмы</vt:lpstr>
      <vt:lpstr>Как работает генная инженерия?</vt:lpstr>
      <vt:lpstr>Заполните таблицу: в чем положительные и отрицательные стороны генетически-модифицированных организмов (рассмотрите этот вопрос с точки зрения эколога, экономиста и социолога)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Пищевая безопасность,  а также немного о ГМО</dc:title>
  <dc:creator>Тимур Мустафин</dc:creator>
  <cp:lastModifiedBy>Пользователь</cp:lastModifiedBy>
  <cp:revision>17</cp:revision>
  <dcterms:created xsi:type="dcterms:W3CDTF">2016-04-20T08:46:24Z</dcterms:created>
  <dcterms:modified xsi:type="dcterms:W3CDTF">2020-11-04T05:39:12Z</dcterms:modified>
</cp:coreProperties>
</file>