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6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15" autoAdjust="0"/>
    <p:restoredTop sz="86364" autoAdjust="0"/>
  </p:normalViewPr>
  <p:slideViewPr>
    <p:cSldViewPr>
      <p:cViewPr varScale="1">
        <p:scale>
          <a:sx n="95" d="100"/>
          <a:sy n="95" d="100"/>
        </p:scale>
        <p:origin x="158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DFAD78-8289-4F68-BF00-24124037A4E5}" type="doc">
      <dgm:prSet loTypeId="urn:microsoft.com/office/officeart/2005/8/layout/hierarchy3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64F896C-E9C5-427B-9844-45A9DD909D73}">
      <dgm:prSet custT="1"/>
      <dgm:spPr/>
      <dgm:t>
        <a:bodyPr/>
        <a:lstStyle/>
        <a:p>
          <a:pPr rtl="0"/>
          <a:r>
            <a:rPr lang="ru-RU" sz="2800" b="1" i="0" baseline="0" dirty="0">
              <a:latin typeface="Times New Roman" pitchFamily="18" charset="0"/>
              <a:cs typeface="Times New Roman" pitchFamily="18" charset="0"/>
            </a:rPr>
            <a:t>Задача 1. </a:t>
          </a:r>
        </a:p>
        <a:p>
          <a:pPr rtl="0"/>
          <a:r>
            <a:rPr lang="ru-RU" sz="2800" b="0" i="0" baseline="0" dirty="0">
              <a:latin typeface="Times New Roman" pitchFamily="18" charset="0"/>
              <a:cs typeface="Times New Roman" pitchFamily="18" charset="0"/>
            </a:rPr>
            <a:t>Какие цветы можно дарить на день рождения?</a:t>
          </a:r>
        </a:p>
      </dgm:t>
    </dgm:pt>
    <dgm:pt modelId="{19E6A604-58D4-455F-8010-618DF38BAD8B}" type="parTrans" cxnId="{636F379F-DD6D-412A-90E8-CBDC1FE31287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9FE693B0-B3C6-4E1E-A14A-2DA2D877110E}" type="sibTrans" cxnId="{636F379F-DD6D-412A-90E8-CBDC1FE31287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ECEB9838-6079-4AFF-8EB4-8ED02193AF65}">
      <dgm:prSet custT="1"/>
      <dgm:spPr/>
      <dgm:t>
        <a:bodyPr/>
        <a:lstStyle/>
        <a:p>
          <a:pPr rtl="0"/>
          <a:r>
            <a:rPr lang="ru-RU" sz="2800" b="0" i="0" baseline="0" dirty="0">
              <a:latin typeface="Times New Roman" pitchFamily="18" charset="0"/>
              <a:cs typeface="Times New Roman" pitchFamily="18" charset="0"/>
            </a:rPr>
            <a:t>1) Любые, которые тебе нравятся</a:t>
          </a:r>
        </a:p>
      </dgm:t>
    </dgm:pt>
    <dgm:pt modelId="{F977393D-5C34-44CA-8D7E-B1A32E99A81E}" type="parTrans" cxnId="{66DA26C3-1B63-46A6-BDBF-CECCFAE44181}">
      <dgm:prSet/>
      <dgm:spPr/>
      <dgm:t>
        <a:bodyPr/>
        <a:lstStyle/>
        <a:p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D63D3333-AB94-491A-8128-D7108BDD437D}" type="sibTrans" cxnId="{66DA26C3-1B63-46A6-BDBF-CECCFAE44181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E8D29A97-6DD3-49AA-A54E-82A64134A32F}">
      <dgm:prSet custT="1"/>
      <dgm:spPr/>
      <dgm:t>
        <a:bodyPr/>
        <a:lstStyle/>
        <a:p>
          <a:pPr rtl="0"/>
          <a:r>
            <a:rPr lang="ru-RU" sz="2800" b="0" i="0" baseline="0" dirty="0">
              <a:latin typeface="Times New Roman" pitchFamily="18" charset="0"/>
              <a:cs typeface="Times New Roman" pitchFamily="18" charset="0"/>
            </a:rPr>
            <a:t>2) Букет можно составить только из тех растений и цветов, которые выращены человеком</a:t>
          </a:r>
        </a:p>
      </dgm:t>
    </dgm:pt>
    <dgm:pt modelId="{E295AD53-C426-4464-9778-589A90F41902}" type="parTrans" cxnId="{DCBCDC42-E701-466D-B5B3-0CFC9217795B}">
      <dgm:prSet/>
      <dgm:spPr/>
      <dgm:t>
        <a:bodyPr/>
        <a:lstStyle/>
        <a:p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0E831FA7-2B12-49FC-98BB-F8920C5A8D25}" type="sibTrans" cxnId="{DCBCDC42-E701-466D-B5B3-0CFC9217795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7AA294C4-026B-4F6A-8386-2EFA89E24788}" type="pres">
      <dgm:prSet presAssocID="{85DFAD78-8289-4F68-BF00-24124037A4E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60CA082-C331-472E-9AF6-563410CB4DE3}" type="pres">
      <dgm:prSet presAssocID="{C64F896C-E9C5-427B-9844-45A9DD909D73}" presName="root" presStyleCnt="0"/>
      <dgm:spPr/>
    </dgm:pt>
    <dgm:pt modelId="{697935DE-D19F-4BAD-B032-B3C3E539068E}" type="pres">
      <dgm:prSet presAssocID="{C64F896C-E9C5-427B-9844-45A9DD909D73}" presName="rootComposite" presStyleCnt="0"/>
      <dgm:spPr/>
    </dgm:pt>
    <dgm:pt modelId="{FA29FA76-3172-441C-AD72-66C241117B82}" type="pres">
      <dgm:prSet presAssocID="{C64F896C-E9C5-427B-9844-45A9DD909D73}" presName="rootText" presStyleLbl="node1" presStyleIdx="0" presStyleCnt="1" custScaleX="189392"/>
      <dgm:spPr/>
    </dgm:pt>
    <dgm:pt modelId="{1A660A60-7BBC-41B9-AEFE-E388CBB971CD}" type="pres">
      <dgm:prSet presAssocID="{C64F896C-E9C5-427B-9844-45A9DD909D73}" presName="rootConnector" presStyleLbl="node1" presStyleIdx="0" presStyleCnt="1"/>
      <dgm:spPr/>
    </dgm:pt>
    <dgm:pt modelId="{7CE1E5B8-AF8D-426B-B884-F2AB6620FF4F}" type="pres">
      <dgm:prSet presAssocID="{C64F896C-E9C5-427B-9844-45A9DD909D73}" presName="childShape" presStyleCnt="0"/>
      <dgm:spPr/>
    </dgm:pt>
    <dgm:pt modelId="{48F3D016-7E82-4F52-B4E2-BF05A76D40EE}" type="pres">
      <dgm:prSet presAssocID="{F977393D-5C34-44CA-8D7E-B1A32E99A81E}" presName="Name13" presStyleLbl="parChTrans1D2" presStyleIdx="0" presStyleCnt="2" custSzX="669674"/>
      <dgm:spPr/>
    </dgm:pt>
    <dgm:pt modelId="{FD8FDDDD-098E-478B-B8BF-DEF4B46CDC35}" type="pres">
      <dgm:prSet presAssocID="{ECEB9838-6079-4AFF-8EB4-8ED02193AF65}" presName="childText" presStyleLbl="bgAcc1" presStyleIdx="0" presStyleCnt="2" custScaleX="189392">
        <dgm:presLayoutVars>
          <dgm:bulletEnabled val="1"/>
        </dgm:presLayoutVars>
      </dgm:prSet>
      <dgm:spPr/>
    </dgm:pt>
    <dgm:pt modelId="{AD40F225-3E08-44ED-92EA-8A7F505AB07F}" type="pres">
      <dgm:prSet presAssocID="{E295AD53-C426-4464-9778-589A90F41902}" presName="Name13" presStyleLbl="parChTrans1D2" presStyleIdx="1" presStyleCnt="2" custSzX="669674"/>
      <dgm:spPr/>
    </dgm:pt>
    <dgm:pt modelId="{A3BD91CB-21BE-442B-AD11-511EF2597171}" type="pres">
      <dgm:prSet presAssocID="{E8D29A97-6DD3-49AA-A54E-82A64134A32F}" presName="childText" presStyleLbl="bgAcc1" presStyleIdx="1" presStyleCnt="2" custScaleX="189392">
        <dgm:presLayoutVars>
          <dgm:bulletEnabled val="1"/>
        </dgm:presLayoutVars>
      </dgm:prSet>
      <dgm:spPr/>
    </dgm:pt>
  </dgm:ptLst>
  <dgm:cxnLst>
    <dgm:cxn modelId="{B4E4211D-8BDA-4C17-8F42-4CF7F2B1B01E}" type="presOf" srcId="{C64F896C-E9C5-427B-9844-45A9DD909D73}" destId="{FA29FA76-3172-441C-AD72-66C241117B82}" srcOrd="0" destOrd="0" presId="urn:microsoft.com/office/officeart/2005/8/layout/hierarchy3"/>
    <dgm:cxn modelId="{DCBCDC42-E701-466D-B5B3-0CFC9217795B}" srcId="{C64F896C-E9C5-427B-9844-45A9DD909D73}" destId="{E8D29A97-6DD3-49AA-A54E-82A64134A32F}" srcOrd="1" destOrd="0" parTransId="{E295AD53-C426-4464-9778-589A90F41902}" sibTransId="{0E831FA7-2B12-49FC-98BB-F8920C5A8D25}"/>
    <dgm:cxn modelId="{5369F464-8341-4A5D-ACA4-E046116777EE}" type="presOf" srcId="{C64F896C-E9C5-427B-9844-45A9DD909D73}" destId="{1A660A60-7BBC-41B9-AEFE-E388CBB971CD}" srcOrd="1" destOrd="0" presId="urn:microsoft.com/office/officeart/2005/8/layout/hierarchy3"/>
    <dgm:cxn modelId="{AAD9FB44-A14E-42F1-A210-941597BE3396}" type="presOf" srcId="{ECEB9838-6079-4AFF-8EB4-8ED02193AF65}" destId="{FD8FDDDD-098E-478B-B8BF-DEF4B46CDC35}" srcOrd="0" destOrd="0" presId="urn:microsoft.com/office/officeart/2005/8/layout/hierarchy3"/>
    <dgm:cxn modelId="{3CC91E85-CA30-4BD0-8F85-8983EC959AB2}" type="presOf" srcId="{85DFAD78-8289-4F68-BF00-24124037A4E5}" destId="{7AA294C4-026B-4F6A-8386-2EFA89E24788}" srcOrd="0" destOrd="0" presId="urn:microsoft.com/office/officeart/2005/8/layout/hierarchy3"/>
    <dgm:cxn modelId="{636F379F-DD6D-412A-90E8-CBDC1FE31287}" srcId="{85DFAD78-8289-4F68-BF00-24124037A4E5}" destId="{C64F896C-E9C5-427B-9844-45A9DD909D73}" srcOrd="0" destOrd="0" parTransId="{19E6A604-58D4-455F-8010-618DF38BAD8B}" sibTransId="{9FE693B0-B3C6-4E1E-A14A-2DA2D877110E}"/>
    <dgm:cxn modelId="{F5FCDEAE-4831-44AB-AEB1-C20FA470766B}" type="presOf" srcId="{F977393D-5C34-44CA-8D7E-B1A32E99A81E}" destId="{48F3D016-7E82-4F52-B4E2-BF05A76D40EE}" srcOrd="0" destOrd="0" presId="urn:microsoft.com/office/officeart/2005/8/layout/hierarchy3"/>
    <dgm:cxn modelId="{66DA26C3-1B63-46A6-BDBF-CECCFAE44181}" srcId="{C64F896C-E9C5-427B-9844-45A9DD909D73}" destId="{ECEB9838-6079-4AFF-8EB4-8ED02193AF65}" srcOrd="0" destOrd="0" parTransId="{F977393D-5C34-44CA-8D7E-B1A32E99A81E}" sibTransId="{D63D3333-AB94-491A-8128-D7108BDD437D}"/>
    <dgm:cxn modelId="{2A1217E7-1258-445F-950C-D6344DF4B35A}" type="presOf" srcId="{E8D29A97-6DD3-49AA-A54E-82A64134A32F}" destId="{A3BD91CB-21BE-442B-AD11-511EF2597171}" srcOrd="0" destOrd="0" presId="urn:microsoft.com/office/officeart/2005/8/layout/hierarchy3"/>
    <dgm:cxn modelId="{90DF63E9-1C4D-4626-A8FA-61F17D5D3D7A}" type="presOf" srcId="{E295AD53-C426-4464-9778-589A90F41902}" destId="{AD40F225-3E08-44ED-92EA-8A7F505AB07F}" srcOrd="0" destOrd="0" presId="urn:microsoft.com/office/officeart/2005/8/layout/hierarchy3"/>
    <dgm:cxn modelId="{BF423F5D-FA1B-4448-8F59-C10FCBC9ED95}" type="presParOf" srcId="{7AA294C4-026B-4F6A-8386-2EFA89E24788}" destId="{360CA082-C331-472E-9AF6-563410CB4DE3}" srcOrd="0" destOrd="0" presId="urn:microsoft.com/office/officeart/2005/8/layout/hierarchy3"/>
    <dgm:cxn modelId="{5B4E4925-110D-459C-A122-E7C9618A62C3}" type="presParOf" srcId="{360CA082-C331-472E-9AF6-563410CB4DE3}" destId="{697935DE-D19F-4BAD-B032-B3C3E539068E}" srcOrd="0" destOrd="0" presId="urn:microsoft.com/office/officeart/2005/8/layout/hierarchy3"/>
    <dgm:cxn modelId="{8C206117-CB5E-42A4-BD80-7759AF512114}" type="presParOf" srcId="{697935DE-D19F-4BAD-B032-B3C3E539068E}" destId="{FA29FA76-3172-441C-AD72-66C241117B82}" srcOrd="0" destOrd="0" presId="urn:microsoft.com/office/officeart/2005/8/layout/hierarchy3"/>
    <dgm:cxn modelId="{9B2B9AB4-0CCB-4543-952E-61A1D7BDADDD}" type="presParOf" srcId="{697935DE-D19F-4BAD-B032-B3C3E539068E}" destId="{1A660A60-7BBC-41B9-AEFE-E388CBB971CD}" srcOrd="1" destOrd="0" presId="urn:microsoft.com/office/officeart/2005/8/layout/hierarchy3"/>
    <dgm:cxn modelId="{3E36210C-03D3-4833-BABB-4CDC8C68D301}" type="presParOf" srcId="{360CA082-C331-472E-9AF6-563410CB4DE3}" destId="{7CE1E5B8-AF8D-426B-B884-F2AB6620FF4F}" srcOrd="1" destOrd="0" presId="urn:microsoft.com/office/officeart/2005/8/layout/hierarchy3"/>
    <dgm:cxn modelId="{0463C692-745F-4D75-9A61-160433085AEE}" type="presParOf" srcId="{7CE1E5B8-AF8D-426B-B884-F2AB6620FF4F}" destId="{48F3D016-7E82-4F52-B4E2-BF05A76D40EE}" srcOrd="0" destOrd="0" presId="urn:microsoft.com/office/officeart/2005/8/layout/hierarchy3"/>
    <dgm:cxn modelId="{BDFD495C-DA9B-4208-9BF1-CBF7F47443E4}" type="presParOf" srcId="{7CE1E5B8-AF8D-426B-B884-F2AB6620FF4F}" destId="{FD8FDDDD-098E-478B-B8BF-DEF4B46CDC35}" srcOrd="1" destOrd="0" presId="urn:microsoft.com/office/officeart/2005/8/layout/hierarchy3"/>
    <dgm:cxn modelId="{20513205-5E22-4885-B942-9218D498DF1D}" type="presParOf" srcId="{7CE1E5B8-AF8D-426B-B884-F2AB6620FF4F}" destId="{AD40F225-3E08-44ED-92EA-8A7F505AB07F}" srcOrd="2" destOrd="0" presId="urn:microsoft.com/office/officeart/2005/8/layout/hierarchy3"/>
    <dgm:cxn modelId="{56C9C9DC-B795-410D-80AE-0B3627001445}" type="presParOf" srcId="{7CE1E5B8-AF8D-426B-B884-F2AB6620FF4F}" destId="{A3BD91CB-21BE-442B-AD11-511EF259717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04F711-D500-462E-8267-6A2C6179AFFC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8332098-7BC5-427A-B779-3171F97628EC}">
      <dgm:prSet custT="1"/>
      <dgm:spPr/>
      <dgm:t>
        <a:bodyPr/>
        <a:lstStyle/>
        <a:p>
          <a:pPr rtl="0"/>
          <a:r>
            <a:rPr lang="ru-RU" sz="2800" b="1" i="0" baseline="0" dirty="0">
              <a:latin typeface="Times New Roman" pitchFamily="18" charset="0"/>
              <a:cs typeface="Times New Roman" pitchFamily="18" charset="0"/>
            </a:rPr>
            <a:t>Задача 2. </a:t>
          </a:r>
        </a:p>
        <a:p>
          <a:pPr rtl="0"/>
          <a:r>
            <a:rPr lang="ru-RU" sz="2800" b="0" i="0" baseline="0" dirty="0">
              <a:latin typeface="Times New Roman" pitchFamily="18" charset="0"/>
              <a:cs typeface="Times New Roman" pitchFamily="18" charset="0"/>
            </a:rPr>
            <a:t>Можно ли шуметь в лесу или степи, включать магнитофон, разжигать костры?</a:t>
          </a:r>
        </a:p>
      </dgm:t>
    </dgm:pt>
    <dgm:pt modelId="{9C01728E-3CB3-4EAA-BC27-9D1BF368A4AC}" type="parTrans" cxnId="{64ED125C-7F4D-4B70-8DDE-A8374AF1BB8F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6A996D35-3892-465D-9A99-A39F483F22DE}" type="sibTrans" cxnId="{64ED125C-7F4D-4B70-8DDE-A8374AF1BB8F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9068154C-1CCD-405C-9524-1E35DC2708DA}">
      <dgm:prSet custT="1"/>
      <dgm:spPr/>
      <dgm:t>
        <a:bodyPr/>
        <a:lstStyle/>
        <a:p>
          <a:pPr rtl="0"/>
          <a:r>
            <a:rPr lang="ru-RU" sz="2800" b="0" i="0" baseline="0" dirty="0">
              <a:latin typeface="Times New Roman" pitchFamily="18" charset="0"/>
              <a:cs typeface="Times New Roman" pitchFamily="18" charset="0"/>
            </a:rPr>
            <a:t>Да, можно. В лесу ты никому не мешаешь.</a:t>
          </a:r>
        </a:p>
      </dgm:t>
    </dgm:pt>
    <dgm:pt modelId="{54A691FC-9284-4963-A2CA-E5470B26C4AA}" type="parTrans" cxnId="{64A01F5B-147E-49BC-80EA-689FAC6455F5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61F429D4-7A79-48F2-859D-8C8BA54A1AE5}" type="sibTrans" cxnId="{64A01F5B-147E-49BC-80EA-689FAC6455F5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09D3A3A3-861D-4AF4-87CE-5AEF5BC68B95}">
      <dgm:prSet custT="1"/>
      <dgm:spPr/>
      <dgm:t>
        <a:bodyPr/>
        <a:lstStyle/>
        <a:p>
          <a:pPr rtl="0"/>
          <a:r>
            <a:rPr lang="ru-RU" sz="2800" b="0" i="0" baseline="0" dirty="0">
              <a:latin typeface="Times New Roman" pitchFamily="18" charset="0"/>
              <a:cs typeface="Times New Roman" pitchFamily="18" charset="0"/>
            </a:rPr>
            <a:t>Нет, нельзя. Шум, запах дыма пугают лесных, степных жителей, заставляют птиц бросать гнезда, зверей – искать укромные места.</a:t>
          </a:r>
        </a:p>
      </dgm:t>
    </dgm:pt>
    <dgm:pt modelId="{A95564F9-1FF4-443A-8E6E-C08923F7D306}" type="parTrans" cxnId="{808437E2-19FC-4282-8D8B-9C9AB5F59ACD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8B74D3B7-B598-495F-99EC-A25B7DBA9F21}" type="sibTrans" cxnId="{808437E2-19FC-4282-8D8B-9C9AB5F59ACD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4B2F26B5-679A-43E9-9394-1F5F5E078F33}">
      <dgm:prSet custT="1"/>
      <dgm:spPr/>
      <dgm:t>
        <a:bodyPr/>
        <a:lstStyle/>
        <a:p>
          <a:pPr rtl="0"/>
          <a:endParaRPr lang="ru-RU" sz="2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D1134D3C-DBFE-4E81-9DD8-3F6BBBF8FAA1}" type="parTrans" cxnId="{94DAC7DD-4C34-451B-B4A7-7F48B933396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6F01452-2BEC-4B23-AB71-B629BE5D10F3}" type="sibTrans" cxnId="{94DAC7DD-4C34-451B-B4A7-7F48B933396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555602A-2849-46CB-95E7-32F4F80AED9F}" type="pres">
      <dgm:prSet presAssocID="{D704F711-D500-462E-8267-6A2C6179AFFC}" presName="linear" presStyleCnt="0">
        <dgm:presLayoutVars>
          <dgm:animLvl val="lvl"/>
          <dgm:resizeHandles val="exact"/>
        </dgm:presLayoutVars>
      </dgm:prSet>
      <dgm:spPr/>
    </dgm:pt>
    <dgm:pt modelId="{EDF9678A-844F-43D2-B751-82F1C7B130D7}" type="pres">
      <dgm:prSet presAssocID="{68332098-7BC5-427A-B779-3171F97628EC}" presName="parentText" presStyleLbl="node1" presStyleIdx="0" presStyleCnt="1" custLinFactNeighborX="917" custLinFactNeighborY="-16876">
        <dgm:presLayoutVars>
          <dgm:chMax val="0"/>
          <dgm:bulletEnabled val="1"/>
        </dgm:presLayoutVars>
      </dgm:prSet>
      <dgm:spPr/>
    </dgm:pt>
    <dgm:pt modelId="{CA0044EE-2843-462A-BE76-D9104C8D60C1}" type="pres">
      <dgm:prSet presAssocID="{68332098-7BC5-427A-B779-3171F97628EC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4A01F5B-147E-49BC-80EA-689FAC6455F5}" srcId="{68332098-7BC5-427A-B779-3171F97628EC}" destId="{9068154C-1CCD-405C-9524-1E35DC2708DA}" srcOrd="0" destOrd="0" parTransId="{54A691FC-9284-4963-A2CA-E5470B26C4AA}" sibTransId="{61F429D4-7A79-48F2-859D-8C8BA54A1AE5}"/>
    <dgm:cxn modelId="{64ED125C-7F4D-4B70-8DDE-A8374AF1BB8F}" srcId="{D704F711-D500-462E-8267-6A2C6179AFFC}" destId="{68332098-7BC5-427A-B779-3171F97628EC}" srcOrd="0" destOrd="0" parTransId="{9C01728E-3CB3-4EAA-BC27-9D1BF368A4AC}" sibTransId="{6A996D35-3892-465D-9A99-A39F483F22DE}"/>
    <dgm:cxn modelId="{677B9575-8602-4E82-93BA-0B72A6AADC70}" type="presOf" srcId="{68332098-7BC5-427A-B779-3171F97628EC}" destId="{EDF9678A-844F-43D2-B751-82F1C7B130D7}" srcOrd="0" destOrd="0" presId="urn:microsoft.com/office/officeart/2005/8/layout/vList2"/>
    <dgm:cxn modelId="{0E77EE96-B5C7-4202-98A9-E734CEADDC52}" type="presOf" srcId="{D704F711-D500-462E-8267-6A2C6179AFFC}" destId="{5555602A-2849-46CB-95E7-32F4F80AED9F}" srcOrd="0" destOrd="0" presId="urn:microsoft.com/office/officeart/2005/8/layout/vList2"/>
    <dgm:cxn modelId="{92FF51A8-1716-4808-9477-DB2ADA82B560}" type="presOf" srcId="{09D3A3A3-861D-4AF4-87CE-5AEF5BC68B95}" destId="{CA0044EE-2843-462A-BE76-D9104C8D60C1}" srcOrd="0" destOrd="2" presId="urn:microsoft.com/office/officeart/2005/8/layout/vList2"/>
    <dgm:cxn modelId="{16CB1BAD-F087-4CE1-BF0C-69F56F26765F}" type="presOf" srcId="{9068154C-1CCD-405C-9524-1E35DC2708DA}" destId="{CA0044EE-2843-462A-BE76-D9104C8D60C1}" srcOrd="0" destOrd="0" presId="urn:microsoft.com/office/officeart/2005/8/layout/vList2"/>
    <dgm:cxn modelId="{A2E8A9C9-871F-4EF9-AD92-8C85AD9E510F}" type="presOf" srcId="{4B2F26B5-679A-43E9-9394-1F5F5E078F33}" destId="{CA0044EE-2843-462A-BE76-D9104C8D60C1}" srcOrd="0" destOrd="1" presId="urn:microsoft.com/office/officeart/2005/8/layout/vList2"/>
    <dgm:cxn modelId="{94DAC7DD-4C34-451B-B4A7-7F48B9333965}" srcId="{68332098-7BC5-427A-B779-3171F97628EC}" destId="{4B2F26B5-679A-43E9-9394-1F5F5E078F33}" srcOrd="1" destOrd="0" parTransId="{D1134D3C-DBFE-4E81-9DD8-3F6BBBF8FAA1}" sibTransId="{F6F01452-2BEC-4B23-AB71-B629BE5D10F3}"/>
    <dgm:cxn modelId="{808437E2-19FC-4282-8D8B-9C9AB5F59ACD}" srcId="{68332098-7BC5-427A-B779-3171F97628EC}" destId="{09D3A3A3-861D-4AF4-87CE-5AEF5BC68B95}" srcOrd="2" destOrd="0" parTransId="{A95564F9-1FF4-443A-8E6E-C08923F7D306}" sibTransId="{8B74D3B7-B598-495F-99EC-A25B7DBA9F21}"/>
    <dgm:cxn modelId="{C4E16E82-7B22-49F7-96B5-314139097697}" type="presParOf" srcId="{5555602A-2849-46CB-95E7-32F4F80AED9F}" destId="{EDF9678A-844F-43D2-B751-82F1C7B130D7}" srcOrd="0" destOrd="0" presId="urn:microsoft.com/office/officeart/2005/8/layout/vList2"/>
    <dgm:cxn modelId="{568886D7-5869-488A-A633-B024C44899A0}" type="presParOf" srcId="{5555602A-2849-46CB-95E7-32F4F80AED9F}" destId="{CA0044EE-2843-462A-BE76-D9104C8D60C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F1171E-CB40-4EA2-95E9-D6FE9B92E57A}" type="doc">
      <dgm:prSet loTypeId="urn:microsoft.com/office/officeart/2005/8/layout/orgChart1" loCatId="hierarchy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FEC6DCC-43B4-404C-9F7C-D948940DF68B}">
      <dgm:prSet custT="1"/>
      <dgm:spPr/>
      <dgm:t>
        <a:bodyPr/>
        <a:lstStyle/>
        <a:p>
          <a:pPr rtl="0"/>
          <a:r>
            <a:rPr lang="ru-RU" sz="2500" b="1" dirty="0">
              <a:latin typeface="Times New Roman" pitchFamily="18" charset="0"/>
              <a:cs typeface="Times New Roman" pitchFamily="18" charset="0"/>
            </a:rPr>
            <a:t>Задача 3. </a:t>
          </a:r>
        </a:p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Не будет ли природе вреда, если ты, собирая орехи, сломаешь несколько веток орешника или сорвешь всего три-четыре цветка?</a:t>
          </a:r>
        </a:p>
      </dgm:t>
    </dgm:pt>
    <dgm:pt modelId="{550ECB9E-85C3-4151-B9E7-993DEAA3F973}" type="parTrans" cxnId="{24255CC7-BA74-444F-A14B-3CF0A7A7A919}">
      <dgm:prSet/>
      <dgm:spPr/>
      <dgm:t>
        <a:bodyPr/>
        <a:lstStyle/>
        <a:p>
          <a:endParaRPr lang="ru-RU" sz="2500">
            <a:latin typeface="Times New Roman" pitchFamily="18" charset="0"/>
            <a:cs typeface="Times New Roman" pitchFamily="18" charset="0"/>
          </a:endParaRPr>
        </a:p>
      </dgm:t>
    </dgm:pt>
    <dgm:pt modelId="{ADC1AE09-27AA-45AB-AE60-D3B12FA240D4}" type="sibTrans" cxnId="{24255CC7-BA74-444F-A14B-3CF0A7A7A919}">
      <dgm:prSet/>
      <dgm:spPr/>
      <dgm:t>
        <a:bodyPr/>
        <a:lstStyle/>
        <a:p>
          <a:endParaRPr lang="ru-RU" sz="2500">
            <a:latin typeface="Times New Roman" pitchFamily="18" charset="0"/>
            <a:cs typeface="Times New Roman" pitchFamily="18" charset="0"/>
          </a:endParaRPr>
        </a:p>
      </dgm:t>
    </dgm:pt>
    <dgm:pt modelId="{FDE7339B-FAA2-49A8-B4D0-568C72D60BC8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1) Нет, природе не будет хуже. Природные богатства неисчерпаемы</a:t>
          </a:r>
        </a:p>
      </dgm:t>
    </dgm:pt>
    <dgm:pt modelId="{A811F1D3-4C61-4649-BD43-166CD95321A8}" type="parTrans" cxnId="{AE25D21B-B769-4CBA-BF38-880ED998ABDA}">
      <dgm:prSet/>
      <dgm:spPr/>
      <dgm:t>
        <a:bodyPr/>
        <a:lstStyle/>
        <a:p>
          <a:endParaRPr lang="ru-RU" sz="2500" dirty="0">
            <a:latin typeface="Times New Roman" pitchFamily="18" charset="0"/>
            <a:cs typeface="Times New Roman" pitchFamily="18" charset="0"/>
          </a:endParaRPr>
        </a:p>
      </dgm:t>
    </dgm:pt>
    <dgm:pt modelId="{92A02658-85DC-4786-A3D4-E9BB3465860E}" type="sibTrans" cxnId="{AE25D21B-B769-4CBA-BF38-880ED998ABDA}">
      <dgm:prSet/>
      <dgm:spPr/>
      <dgm:t>
        <a:bodyPr/>
        <a:lstStyle/>
        <a:p>
          <a:endParaRPr lang="ru-RU" sz="2500">
            <a:latin typeface="Times New Roman" pitchFamily="18" charset="0"/>
            <a:cs typeface="Times New Roman" pitchFamily="18" charset="0"/>
          </a:endParaRPr>
        </a:p>
      </dgm:t>
    </dgm:pt>
    <dgm:pt modelId="{E22AADBC-EB80-488A-B3ED-06A356F43834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2) Да, природе будет нанесен вред! Каждая попусту сломанная ветка, каждый сорванный цветок, каждая пойманная бабочка – это маленькая рана, нанесенная природе</a:t>
          </a:r>
        </a:p>
      </dgm:t>
    </dgm:pt>
    <dgm:pt modelId="{D9AFD2AB-CFED-4E82-8E16-E6884113A775}" type="parTrans" cxnId="{77AB6424-FE9A-4C17-8678-E6A203B8C255}">
      <dgm:prSet/>
      <dgm:spPr/>
      <dgm:t>
        <a:bodyPr/>
        <a:lstStyle/>
        <a:p>
          <a:endParaRPr lang="ru-RU" sz="2500" dirty="0">
            <a:latin typeface="Times New Roman" pitchFamily="18" charset="0"/>
            <a:cs typeface="Times New Roman" pitchFamily="18" charset="0"/>
          </a:endParaRPr>
        </a:p>
      </dgm:t>
    </dgm:pt>
    <dgm:pt modelId="{2325D354-E192-4554-9D54-9F831B366D75}" type="sibTrans" cxnId="{77AB6424-FE9A-4C17-8678-E6A203B8C255}">
      <dgm:prSet/>
      <dgm:spPr/>
      <dgm:t>
        <a:bodyPr/>
        <a:lstStyle/>
        <a:p>
          <a:endParaRPr lang="ru-RU" sz="2500">
            <a:latin typeface="Times New Roman" pitchFamily="18" charset="0"/>
            <a:cs typeface="Times New Roman" pitchFamily="18" charset="0"/>
          </a:endParaRPr>
        </a:p>
      </dgm:t>
    </dgm:pt>
    <dgm:pt modelId="{3E83AE68-38AA-4276-95B7-73BBE9FC4385}" type="pres">
      <dgm:prSet presAssocID="{B9F1171E-CB40-4EA2-95E9-D6FE9B92E57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0898F10-DBB3-4B4E-BE72-62B062EA3618}" type="pres">
      <dgm:prSet presAssocID="{BFEC6DCC-43B4-404C-9F7C-D948940DF68B}" presName="hierRoot1" presStyleCnt="0">
        <dgm:presLayoutVars>
          <dgm:hierBranch val="init"/>
        </dgm:presLayoutVars>
      </dgm:prSet>
      <dgm:spPr/>
    </dgm:pt>
    <dgm:pt modelId="{0C53970B-9781-4C77-AD1C-B44A3D70D1C9}" type="pres">
      <dgm:prSet presAssocID="{BFEC6DCC-43B4-404C-9F7C-D948940DF68B}" presName="rootComposite1" presStyleCnt="0"/>
      <dgm:spPr/>
    </dgm:pt>
    <dgm:pt modelId="{94187506-F102-4971-B45B-99A0EB2D610A}" type="pres">
      <dgm:prSet presAssocID="{BFEC6DCC-43B4-404C-9F7C-D948940DF68B}" presName="rootText1" presStyleLbl="node0" presStyleIdx="0" presStyleCnt="1" custScaleX="194649" custScaleY="89086">
        <dgm:presLayoutVars>
          <dgm:chPref val="3"/>
        </dgm:presLayoutVars>
      </dgm:prSet>
      <dgm:spPr/>
    </dgm:pt>
    <dgm:pt modelId="{C3496823-B987-4EC4-8026-BB0344F942C5}" type="pres">
      <dgm:prSet presAssocID="{BFEC6DCC-43B4-404C-9F7C-D948940DF68B}" presName="rootConnector1" presStyleLbl="node1" presStyleIdx="0" presStyleCnt="0"/>
      <dgm:spPr/>
    </dgm:pt>
    <dgm:pt modelId="{CE6ED238-94BE-499B-A845-3DDF0996B705}" type="pres">
      <dgm:prSet presAssocID="{BFEC6DCC-43B4-404C-9F7C-D948940DF68B}" presName="hierChild2" presStyleCnt="0"/>
      <dgm:spPr/>
    </dgm:pt>
    <dgm:pt modelId="{DFC27564-5BD3-4D58-8DEB-5222E2E510EA}" type="pres">
      <dgm:prSet presAssocID="{A811F1D3-4C61-4649-BD43-166CD95321A8}" presName="Name37" presStyleLbl="parChTrans1D2" presStyleIdx="0" presStyleCnt="2"/>
      <dgm:spPr/>
    </dgm:pt>
    <dgm:pt modelId="{0275E5A0-589A-4E25-BF2E-43CAFF5A3BA5}" type="pres">
      <dgm:prSet presAssocID="{FDE7339B-FAA2-49A8-B4D0-568C72D60BC8}" presName="hierRoot2" presStyleCnt="0">
        <dgm:presLayoutVars>
          <dgm:hierBranch val="init"/>
        </dgm:presLayoutVars>
      </dgm:prSet>
      <dgm:spPr/>
    </dgm:pt>
    <dgm:pt modelId="{F5FE51F1-6A70-4801-812A-71F7DCFF5E84}" type="pres">
      <dgm:prSet presAssocID="{FDE7339B-FAA2-49A8-B4D0-568C72D60BC8}" presName="rootComposite" presStyleCnt="0"/>
      <dgm:spPr/>
    </dgm:pt>
    <dgm:pt modelId="{68102355-8A04-48DF-BAB4-6B700C6C540F}" type="pres">
      <dgm:prSet presAssocID="{FDE7339B-FAA2-49A8-B4D0-568C72D60BC8}" presName="rootText" presStyleLbl="node2" presStyleIdx="0" presStyleCnt="2" custScaleY="168882">
        <dgm:presLayoutVars>
          <dgm:chPref val="3"/>
        </dgm:presLayoutVars>
      </dgm:prSet>
      <dgm:spPr/>
    </dgm:pt>
    <dgm:pt modelId="{81EAFCB7-0D2F-4439-B2DC-3262DD8F5EEF}" type="pres">
      <dgm:prSet presAssocID="{FDE7339B-FAA2-49A8-B4D0-568C72D60BC8}" presName="rootConnector" presStyleLbl="node2" presStyleIdx="0" presStyleCnt="2"/>
      <dgm:spPr/>
    </dgm:pt>
    <dgm:pt modelId="{9164A834-650B-4255-BDD3-F27495A7A3F9}" type="pres">
      <dgm:prSet presAssocID="{FDE7339B-FAA2-49A8-B4D0-568C72D60BC8}" presName="hierChild4" presStyleCnt="0"/>
      <dgm:spPr/>
    </dgm:pt>
    <dgm:pt modelId="{0A08B23F-476E-4E43-B4D3-A3B505804A0C}" type="pres">
      <dgm:prSet presAssocID="{FDE7339B-FAA2-49A8-B4D0-568C72D60BC8}" presName="hierChild5" presStyleCnt="0"/>
      <dgm:spPr/>
    </dgm:pt>
    <dgm:pt modelId="{2AAC2B97-7B2B-4EBF-9231-0CAE806FC9BF}" type="pres">
      <dgm:prSet presAssocID="{D9AFD2AB-CFED-4E82-8E16-E6884113A775}" presName="Name37" presStyleLbl="parChTrans1D2" presStyleIdx="1" presStyleCnt="2"/>
      <dgm:spPr/>
    </dgm:pt>
    <dgm:pt modelId="{ADDC1FC7-EA4F-4972-B2A4-B4D923B54FF2}" type="pres">
      <dgm:prSet presAssocID="{E22AADBC-EB80-488A-B3ED-06A356F43834}" presName="hierRoot2" presStyleCnt="0">
        <dgm:presLayoutVars>
          <dgm:hierBranch val="init"/>
        </dgm:presLayoutVars>
      </dgm:prSet>
      <dgm:spPr/>
    </dgm:pt>
    <dgm:pt modelId="{9942CB13-61CB-49FA-91D3-E21B18D40BD8}" type="pres">
      <dgm:prSet presAssocID="{E22AADBC-EB80-488A-B3ED-06A356F43834}" presName="rootComposite" presStyleCnt="0"/>
      <dgm:spPr/>
    </dgm:pt>
    <dgm:pt modelId="{04B78C9D-08F3-437C-A3F1-61CA1C3035BD}" type="pres">
      <dgm:prSet presAssocID="{E22AADBC-EB80-488A-B3ED-06A356F43834}" presName="rootText" presStyleLbl="node2" presStyleIdx="1" presStyleCnt="2" custScaleY="168882">
        <dgm:presLayoutVars>
          <dgm:chPref val="3"/>
        </dgm:presLayoutVars>
      </dgm:prSet>
      <dgm:spPr/>
    </dgm:pt>
    <dgm:pt modelId="{204981A7-CB19-41CD-B957-DB2B012C72A8}" type="pres">
      <dgm:prSet presAssocID="{E22AADBC-EB80-488A-B3ED-06A356F43834}" presName="rootConnector" presStyleLbl="node2" presStyleIdx="1" presStyleCnt="2"/>
      <dgm:spPr/>
    </dgm:pt>
    <dgm:pt modelId="{25103BDD-A785-43B9-B410-51E38ACE9867}" type="pres">
      <dgm:prSet presAssocID="{E22AADBC-EB80-488A-B3ED-06A356F43834}" presName="hierChild4" presStyleCnt="0"/>
      <dgm:spPr/>
    </dgm:pt>
    <dgm:pt modelId="{9C77C276-8BA9-4E59-B112-064C1F30A5B9}" type="pres">
      <dgm:prSet presAssocID="{E22AADBC-EB80-488A-B3ED-06A356F43834}" presName="hierChild5" presStyleCnt="0"/>
      <dgm:spPr/>
    </dgm:pt>
    <dgm:pt modelId="{C2D9E2F5-0F4E-4649-9CE5-9D8A9BDA4476}" type="pres">
      <dgm:prSet presAssocID="{BFEC6DCC-43B4-404C-9F7C-D948940DF68B}" presName="hierChild3" presStyleCnt="0"/>
      <dgm:spPr/>
    </dgm:pt>
  </dgm:ptLst>
  <dgm:cxnLst>
    <dgm:cxn modelId="{77950414-82AC-45DC-993E-E01F63CD882E}" type="presOf" srcId="{A811F1D3-4C61-4649-BD43-166CD95321A8}" destId="{DFC27564-5BD3-4D58-8DEB-5222E2E510EA}" srcOrd="0" destOrd="0" presId="urn:microsoft.com/office/officeart/2005/8/layout/orgChart1"/>
    <dgm:cxn modelId="{AE25D21B-B769-4CBA-BF38-880ED998ABDA}" srcId="{BFEC6DCC-43B4-404C-9F7C-D948940DF68B}" destId="{FDE7339B-FAA2-49A8-B4D0-568C72D60BC8}" srcOrd="0" destOrd="0" parTransId="{A811F1D3-4C61-4649-BD43-166CD95321A8}" sibTransId="{92A02658-85DC-4786-A3D4-E9BB3465860E}"/>
    <dgm:cxn modelId="{77AB6424-FE9A-4C17-8678-E6A203B8C255}" srcId="{BFEC6DCC-43B4-404C-9F7C-D948940DF68B}" destId="{E22AADBC-EB80-488A-B3ED-06A356F43834}" srcOrd="1" destOrd="0" parTransId="{D9AFD2AB-CFED-4E82-8E16-E6884113A775}" sibTransId="{2325D354-E192-4554-9D54-9F831B366D75}"/>
    <dgm:cxn modelId="{82912B3A-8380-4237-9778-85F0F869BBB7}" type="presOf" srcId="{E22AADBC-EB80-488A-B3ED-06A356F43834}" destId="{04B78C9D-08F3-437C-A3F1-61CA1C3035BD}" srcOrd="0" destOrd="0" presId="urn:microsoft.com/office/officeart/2005/8/layout/orgChart1"/>
    <dgm:cxn modelId="{D2B18A5E-7928-4F7F-B6A0-16B18B0C4396}" type="presOf" srcId="{FDE7339B-FAA2-49A8-B4D0-568C72D60BC8}" destId="{81EAFCB7-0D2F-4439-B2DC-3262DD8F5EEF}" srcOrd="1" destOrd="0" presId="urn:microsoft.com/office/officeart/2005/8/layout/orgChart1"/>
    <dgm:cxn modelId="{D6872C66-76FA-4B75-A35E-EE27F2DBFC9D}" type="presOf" srcId="{D9AFD2AB-CFED-4E82-8E16-E6884113A775}" destId="{2AAC2B97-7B2B-4EBF-9231-0CAE806FC9BF}" srcOrd="0" destOrd="0" presId="urn:microsoft.com/office/officeart/2005/8/layout/orgChart1"/>
    <dgm:cxn modelId="{AB055C46-DBBE-4C08-B897-00878322BE30}" type="presOf" srcId="{BFEC6DCC-43B4-404C-9F7C-D948940DF68B}" destId="{94187506-F102-4971-B45B-99A0EB2D610A}" srcOrd="0" destOrd="0" presId="urn:microsoft.com/office/officeart/2005/8/layout/orgChart1"/>
    <dgm:cxn modelId="{EE7B20B6-FAA4-4DAD-8836-7385AF0EBE54}" type="presOf" srcId="{E22AADBC-EB80-488A-B3ED-06A356F43834}" destId="{204981A7-CB19-41CD-B957-DB2B012C72A8}" srcOrd="1" destOrd="0" presId="urn:microsoft.com/office/officeart/2005/8/layout/orgChart1"/>
    <dgm:cxn modelId="{24255CC7-BA74-444F-A14B-3CF0A7A7A919}" srcId="{B9F1171E-CB40-4EA2-95E9-D6FE9B92E57A}" destId="{BFEC6DCC-43B4-404C-9F7C-D948940DF68B}" srcOrd="0" destOrd="0" parTransId="{550ECB9E-85C3-4151-B9E7-993DEAA3F973}" sibTransId="{ADC1AE09-27AA-45AB-AE60-D3B12FA240D4}"/>
    <dgm:cxn modelId="{B15210CC-9ED1-4258-B9DF-0C886A355EA2}" type="presOf" srcId="{FDE7339B-FAA2-49A8-B4D0-568C72D60BC8}" destId="{68102355-8A04-48DF-BAB4-6B700C6C540F}" srcOrd="0" destOrd="0" presId="urn:microsoft.com/office/officeart/2005/8/layout/orgChart1"/>
    <dgm:cxn modelId="{F45FC8ED-67DC-44B8-BAAA-8513A1C56D76}" type="presOf" srcId="{BFEC6DCC-43B4-404C-9F7C-D948940DF68B}" destId="{C3496823-B987-4EC4-8026-BB0344F942C5}" srcOrd="1" destOrd="0" presId="urn:microsoft.com/office/officeart/2005/8/layout/orgChart1"/>
    <dgm:cxn modelId="{96139EF3-CE33-4C68-993C-80FC827DEF4C}" type="presOf" srcId="{B9F1171E-CB40-4EA2-95E9-D6FE9B92E57A}" destId="{3E83AE68-38AA-4276-95B7-73BBE9FC4385}" srcOrd="0" destOrd="0" presId="urn:microsoft.com/office/officeart/2005/8/layout/orgChart1"/>
    <dgm:cxn modelId="{33F7F0AC-24DD-4E94-931E-B7DD67ACDA10}" type="presParOf" srcId="{3E83AE68-38AA-4276-95B7-73BBE9FC4385}" destId="{B0898F10-DBB3-4B4E-BE72-62B062EA3618}" srcOrd="0" destOrd="0" presId="urn:microsoft.com/office/officeart/2005/8/layout/orgChart1"/>
    <dgm:cxn modelId="{1990EB1D-85F2-4269-9D65-19402F411804}" type="presParOf" srcId="{B0898F10-DBB3-4B4E-BE72-62B062EA3618}" destId="{0C53970B-9781-4C77-AD1C-B44A3D70D1C9}" srcOrd="0" destOrd="0" presId="urn:microsoft.com/office/officeart/2005/8/layout/orgChart1"/>
    <dgm:cxn modelId="{77AC3527-D019-4B78-B610-929E36B7B2A4}" type="presParOf" srcId="{0C53970B-9781-4C77-AD1C-B44A3D70D1C9}" destId="{94187506-F102-4971-B45B-99A0EB2D610A}" srcOrd="0" destOrd="0" presId="urn:microsoft.com/office/officeart/2005/8/layout/orgChart1"/>
    <dgm:cxn modelId="{50225897-A6D6-4177-A0D2-D08C0FD6AE61}" type="presParOf" srcId="{0C53970B-9781-4C77-AD1C-B44A3D70D1C9}" destId="{C3496823-B987-4EC4-8026-BB0344F942C5}" srcOrd="1" destOrd="0" presId="urn:microsoft.com/office/officeart/2005/8/layout/orgChart1"/>
    <dgm:cxn modelId="{AAB117A1-E547-4660-8577-DE98B489A46B}" type="presParOf" srcId="{B0898F10-DBB3-4B4E-BE72-62B062EA3618}" destId="{CE6ED238-94BE-499B-A845-3DDF0996B705}" srcOrd="1" destOrd="0" presId="urn:microsoft.com/office/officeart/2005/8/layout/orgChart1"/>
    <dgm:cxn modelId="{5631552F-A42B-4053-A6B8-5698DDFA559E}" type="presParOf" srcId="{CE6ED238-94BE-499B-A845-3DDF0996B705}" destId="{DFC27564-5BD3-4D58-8DEB-5222E2E510EA}" srcOrd="0" destOrd="0" presId="urn:microsoft.com/office/officeart/2005/8/layout/orgChart1"/>
    <dgm:cxn modelId="{79518BF5-1456-4439-9B55-A904D58FF522}" type="presParOf" srcId="{CE6ED238-94BE-499B-A845-3DDF0996B705}" destId="{0275E5A0-589A-4E25-BF2E-43CAFF5A3BA5}" srcOrd="1" destOrd="0" presId="urn:microsoft.com/office/officeart/2005/8/layout/orgChart1"/>
    <dgm:cxn modelId="{DF128D43-9CA5-4215-B899-A5F8EE3E16E2}" type="presParOf" srcId="{0275E5A0-589A-4E25-BF2E-43CAFF5A3BA5}" destId="{F5FE51F1-6A70-4801-812A-71F7DCFF5E84}" srcOrd="0" destOrd="0" presId="urn:microsoft.com/office/officeart/2005/8/layout/orgChart1"/>
    <dgm:cxn modelId="{8EED50CD-A6B9-4668-9F43-DEE0A3346CA2}" type="presParOf" srcId="{F5FE51F1-6A70-4801-812A-71F7DCFF5E84}" destId="{68102355-8A04-48DF-BAB4-6B700C6C540F}" srcOrd="0" destOrd="0" presId="urn:microsoft.com/office/officeart/2005/8/layout/orgChart1"/>
    <dgm:cxn modelId="{0F4BB467-7E30-45E5-B280-62AB9098EC64}" type="presParOf" srcId="{F5FE51F1-6A70-4801-812A-71F7DCFF5E84}" destId="{81EAFCB7-0D2F-4439-B2DC-3262DD8F5EEF}" srcOrd="1" destOrd="0" presId="urn:microsoft.com/office/officeart/2005/8/layout/orgChart1"/>
    <dgm:cxn modelId="{B8D3DE20-47F1-452D-9D25-43597D5306B9}" type="presParOf" srcId="{0275E5A0-589A-4E25-BF2E-43CAFF5A3BA5}" destId="{9164A834-650B-4255-BDD3-F27495A7A3F9}" srcOrd="1" destOrd="0" presId="urn:microsoft.com/office/officeart/2005/8/layout/orgChart1"/>
    <dgm:cxn modelId="{04CB5103-2E04-479A-8D79-BF1464F3EBA7}" type="presParOf" srcId="{0275E5A0-589A-4E25-BF2E-43CAFF5A3BA5}" destId="{0A08B23F-476E-4E43-B4D3-A3B505804A0C}" srcOrd="2" destOrd="0" presId="urn:microsoft.com/office/officeart/2005/8/layout/orgChart1"/>
    <dgm:cxn modelId="{75CEF87A-C943-4147-BF0F-D9393E81CBAB}" type="presParOf" srcId="{CE6ED238-94BE-499B-A845-3DDF0996B705}" destId="{2AAC2B97-7B2B-4EBF-9231-0CAE806FC9BF}" srcOrd="2" destOrd="0" presId="urn:microsoft.com/office/officeart/2005/8/layout/orgChart1"/>
    <dgm:cxn modelId="{BACD7889-4C71-447F-8CF7-0F626AFF55D5}" type="presParOf" srcId="{CE6ED238-94BE-499B-A845-3DDF0996B705}" destId="{ADDC1FC7-EA4F-4972-B2A4-B4D923B54FF2}" srcOrd="3" destOrd="0" presId="urn:microsoft.com/office/officeart/2005/8/layout/orgChart1"/>
    <dgm:cxn modelId="{0A59A335-4F5C-4E49-BC6D-B5C9858D1A3D}" type="presParOf" srcId="{ADDC1FC7-EA4F-4972-B2A4-B4D923B54FF2}" destId="{9942CB13-61CB-49FA-91D3-E21B18D40BD8}" srcOrd="0" destOrd="0" presId="urn:microsoft.com/office/officeart/2005/8/layout/orgChart1"/>
    <dgm:cxn modelId="{7C3953EE-1A74-4AF3-9046-636A959D814B}" type="presParOf" srcId="{9942CB13-61CB-49FA-91D3-E21B18D40BD8}" destId="{04B78C9D-08F3-437C-A3F1-61CA1C3035BD}" srcOrd="0" destOrd="0" presId="urn:microsoft.com/office/officeart/2005/8/layout/orgChart1"/>
    <dgm:cxn modelId="{5116C171-D0D1-4AE3-92C8-D9CE17468053}" type="presParOf" srcId="{9942CB13-61CB-49FA-91D3-E21B18D40BD8}" destId="{204981A7-CB19-41CD-B957-DB2B012C72A8}" srcOrd="1" destOrd="0" presId="urn:microsoft.com/office/officeart/2005/8/layout/orgChart1"/>
    <dgm:cxn modelId="{22FA6B9E-B3CA-4AC4-8471-5EE45BD28F89}" type="presParOf" srcId="{ADDC1FC7-EA4F-4972-B2A4-B4D923B54FF2}" destId="{25103BDD-A785-43B9-B410-51E38ACE9867}" srcOrd="1" destOrd="0" presId="urn:microsoft.com/office/officeart/2005/8/layout/orgChart1"/>
    <dgm:cxn modelId="{7A27A895-24B3-4D74-BCC7-7B8207B063BF}" type="presParOf" srcId="{ADDC1FC7-EA4F-4972-B2A4-B4D923B54FF2}" destId="{9C77C276-8BA9-4E59-B112-064C1F30A5B9}" srcOrd="2" destOrd="0" presId="urn:microsoft.com/office/officeart/2005/8/layout/orgChart1"/>
    <dgm:cxn modelId="{20C8AEEA-45F9-4D70-AD41-517334E98932}" type="presParOf" srcId="{B0898F10-DBB3-4B4E-BE72-62B062EA3618}" destId="{C2D9E2F5-0F4E-4649-9CE5-9D8A9BDA44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29FA76-3172-441C-AD72-66C241117B82}">
      <dsp:nvSpPr>
        <dsp:cNvPr id="0" name=""/>
        <dsp:cNvSpPr/>
      </dsp:nvSpPr>
      <dsp:spPr>
        <a:xfrm>
          <a:off x="648072" y="2417"/>
          <a:ext cx="6696742" cy="17679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i="0" kern="1200" baseline="0" dirty="0">
              <a:latin typeface="Times New Roman" pitchFamily="18" charset="0"/>
              <a:cs typeface="Times New Roman" pitchFamily="18" charset="0"/>
            </a:rPr>
            <a:t>Задача 1. </a:t>
          </a:r>
        </a:p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baseline="0" dirty="0">
              <a:latin typeface="Times New Roman" pitchFamily="18" charset="0"/>
              <a:cs typeface="Times New Roman" pitchFamily="18" charset="0"/>
            </a:rPr>
            <a:t>Какие цветы можно дарить на день рождения?</a:t>
          </a:r>
        </a:p>
      </dsp:txBody>
      <dsp:txXfrm>
        <a:off x="699854" y="54199"/>
        <a:ext cx="6593178" cy="1664394"/>
      </dsp:txXfrm>
    </dsp:sp>
    <dsp:sp modelId="{48F3D016-7E82-4F52-B4E2-BF05A76D40EE}">
      <dsp:nvSpPr>
        <dsp:cNvPr id="0" name=""/>
        <dsp:cNvSpPr/>
      </dsp:nvSpPr>
      <dsp:spPr>
        <a:xfrm>
          <a:off x="1317746" y="1770375"/>
          <a:ext cx="669674" cy="13259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25968"/>
              </a:lnTo>
              <a:lnTo>
                <a:pt x="669674" y="132596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8FDDDD-098E-478B-B8BF-DEF4B46CDC35}">
      <dsp:nvSpPr>
        <dsp:cNvPr id="0" name=""/>
        <dsp:cNvSpPr/>
      </dsp:nvSpPr>
      <dsp:spPr>
        <a:xfrm>
          <a:off x="1987421" y="2212364"/>
          <a:ext cx="5357394" cy="17679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baseline="0" dirty="0">
              <a:latin typeface="Times New Roman" pitchFamily="18" charset="0"/>
              <a:cs typeface="Times New Roman" pitchFamily="18" charset="0"/>
            </a:rPr>
            <a:t>1) Любые, которые тебе нравятся</a:t>
          </a:r>
        </a:p>
      </dsp:txBody>
      <dsp:txXfrm>
        <a:off x="2039203" y="2264146"/>
        <a:ext cx="5253830" cy="1664394"/>
      </dsp:txXfrm>
    </dsp:sp>
    <dsp:sp modelId="{AD40F225-3E08-44ED-92EA-8A7F505AB07F}">
      <dsp:nvSpPr>
        <dsp:cNvPr id="0" name=""/>
        <dsp:cNvSpPr/>
      </dsp:nvSpPr>
      <dsp:spPr>
        <a:xfrm>
          <a:off x="1317746" y="1770375"/>
          <a:ext cx="669674" cy="3535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35916"/>
              </a:lnTo>
              <a:lnTo>
                <a:pt x="669674" y="35359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BD91CB-21BE-442B-AD11-511EF2597171}">
      <dsp:nvSpPr>
        <dsp:cNvPr id="0" name=""/>
        <dsp:cNvSpPr/>
      </dsp:nvSpPr>
      <dsp:spPr>
        <a:xfrm>
          <a:off x="1987421" y="4422312"/>
          <a:ext cx="5357394" cy="17679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baseline="0" dirty="0">
              <a:latin typeface="Times New Roman" pitchFamily="18" charset="0"/>
              <a:cs typeface="Times New Roman" pitchFamily="18" charset="0"/>
            </a:rPr>
            <a:t>2) Букет можно составить только из тех растений и цветов, которые выращены человеком</a:t>
          </a:r>
        </a:p>
      </dsp:txBody>
      <dsp:txXfrm>
        <a:off x="2039203" y="4474094"/>
        <a:ext cx="5253830" cy="16643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F9678A-844F-43D2-B751-82F1C7B130D7}">
      <dsp:nvSpPr>
        <dsp:cNvPr id="0" name=""/>
        <dsp:cNvSpPr/>
      </dsp:nvSpPr>
      <dsp:spPr>
        <a:xfrm>
          <a:off x="0" y="488046"/>
          <a:ext cx="7848872" cy="163507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i="0" kern="1200" baseline="0" dirty="0">
              <a:latin typeface="Times New Roman" pitchFamily="18" charset="0"/>
              <a:cs typeface="Times New Roman" pitchFamily="18" charset="0"/>
            </a:rPr>
            <a:t>Задача 2. </a:t>
          </a:r>
        </a:p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baseline="0" dirty="0">
              <a:latin typeface="Times New Roman" pitchFamily="18" charset="0"/>
              <a:cs typeface="Times New Roman" pitchFamily="18" charset="0"/>
            </a:rPr>
            <a:t>Можно ли шуметь в лесу или степи, включать магнитофон, разжигать костры?</a:t>
          </a:r>
        </a:p>
      </dsp:txBody>
      <dsp:txXfrm>
        <a:off x="79818" y="567864"/>
        <a:ext cx="7689236" cy="1475439"/>
      </dsp:txXfrm>
    </dsp:sp>
    <dsp:sp modelId="{CA0044EE-2843-462A-BE76-D9104C8D60C1}">
      <dsp:nvSpPr>
        <dsp:cNvPr id="0" name=""/>
        <dsp:cNvSpPr/>
      </dsp:nvSpPr>
      <dsp:spPr>
        <a:xfrm>
          <a:off x="0" y="2475075"/>
          <a:ext cx="7848872" cy="2085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9202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800" b="0" i="0" kern="1200" baseline="0" dirty="0">
              <a:latin typeface="Times New Roman" pitchFamily="18" charset="0"/>
              <a:cs typeface="Times New Roman" pitchFamily="18" charset="0"/>
            </a:rPr>
            <a:t>Да, можно. В лесу ты никому не мешаешь.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800" b="0" i="0" kern="1200" baseline="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800" b="0" i="0" kern="1200" baseline="0" dirty="0">
              <a:latin typeface="Times New Roman" pitchFamily="18" charset="0"/>
              <a:cs typeface="Times New Roman" pitchFamily="18" charset="0"/>
            </a:rPr>
            <a:t>Нет, нельзя. Шум, запах дыма пугают лесных, степных жителей, заставляют птиц бросать гнезда, зверей – искать укромные места.</a:t>
          </a:r>
        </a:p>
      </dsp:txBody>
      <dsp:txXfrm>
        <a:off x="0" y="2475075"/>
        <a:ext cx="7848872" cy="20855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C2B97-7B2B-4EBF-9231-0CAE806FC9BF}">
      <dsp:nvSpPr>
        <dsp:cNvPr id="0" name=""/>
        <dsp:cNvSpPr/>
      </dsp:nvSpPr>
      <dsp:spPr>
        <a:xfrm>
          <a:off x="4212468" y="1936130"/>
          <a:ext cx="2305261" cy="8001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0086"/>
              </a:lnTo>
              <a:lnTo>
                <a:pt x="2305261" y="400086"/>
              </a:lnTo>
              <a:lnTo>
                <a:pt x="2305261" y="80017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C27564-5BD3-4D58-8DEB-5222E2E510EA}">
      <dsp:nvSpPr>
        <dsp:cNvPr id="0" name=""/>
        <dsp:cNvSpPr/>
      </dsp:nvSpPr>
      <dsp:spPr>
        <a:xfrm>
          <a:off x="1907206" y="1936130"/>
          <a:ext cx="2305261" cy="800173"/>
        </a:xfrm>
        <a:custGeom>
          <a:avLst/>
          <a:gdLst/>
          <a:ahLst/>
          <a:cxnLst/>
          <a:rect l="0" t="0" r="0" b="0"/>
          <a:pathLst>
            <a:path>
              <a:moveTo>
                <a:pt x="2305261" y="0"/>
              </a:moveTo>
              <a:lnTo>
                <a:pt x="2305261" y="400086"/>
              </a:lnTo>
              <a:lnTo>
                <a:pt x="0" y="400086"/>
              </a:lnTo>
              <a:lnTo>
                <a:pt x="0" y="80017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187506-F102-4971-B45B-99A0EB2D610A}">
      <dsp:nvSpPr>
        <dsp:cNvPr id="0" name=""/>
        <dsp:cNvSpPr/>
      </dsp:nvSpPr>
      <dsp:spPr>
        <a:xfrm>
          <a:off x="504063" y="238886"/>
          <a:ext cx="7416808" cy="169724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1" kern="1200" dirty="0">
              <a:latin typeface="Times New Roman" pitchFamily="18" charset="0"/>
              <a:cs typeface="Times New Roman" pitchFamily="18" charset="0"/>
            </a:rPr>
            <a:t>Задача 3. </a:t>
          </a:r>
        </a:p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Не будет ли природе вреда, если ты, собирая орехи, сломаешь несколько веток орешника или сорвешь всего три-четыре цветка?</a:t>
          </a:r>
        </a:p>
      </dsp:txBody>
      <dsp:txXfrm>
        <a:off x="504063" y="238886"/>
        <a:ext cx="7416808" cy="1697244"/>
      </dsp:txXfrm>
    </dsp:sp>
    <dsp:sp modelId="{68102355-8A04-48DF-BAB4-6B700C6C540F}">
      <dsp:nvSpPr>
        <dsp:cNvPr id="0" name=""/>
        <dsp:cNvSpPr/>
      </dsp:nvSpPr>
      <dsp:spPr>
        <a:xfrm>
          <a:off x="2031" y="2736304"/>
          <a:ext cx="3810350" cy="321749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1) Нет, природе не будет хуже. Природные богатства неисчерпаемы</a:t>
          </a:r>
        </a:p>
      </dsp:txBody>
      <dsp:txXfrm>
        <a:off x="2031" y="2736304"/>
        <a:ext cx="3810350" cy="3217497"/>
      </dsp:txXfrm>
    </dsp:sp>
    <dsp:sp modelId="{04B78C9D-08F3-437C-A3F1-61CA1C3035BD}">
      <dsp:nvSpPr>
        <dsp:cNvPr id="0" name=""/>
        <dsp:cNvSpPr/>
      </dsp:nvSpPr>
      <dsp:spPr>
        <a:xfrm>
          <a:off x="4612554" y="2736304"/>
          <a:ext cx="3810350" cy="321749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2) Да, природе будет нанесен вред! Каждая попусту сломанная ветка, каждый сорванный цветок, каждая пойманная бабочка – это маленькая рана, нанесенная природе</a:t>
          </a:r>
        </a:p>
      </dsp:txBody>
      <dsp:txXfrm>
        <a:off x="4612554" y="2736304"/>
        <a:ext cx="3810350" cy="32174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hyperlink" Target="https://www.youtube.com/watch?v=bb2drfMstOY" TargetMode="External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30963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20</a:t>
            </a: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ИТОГОВОЕ ЗАНЯТИЕ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Перечислите названия животных Мангистауской области, занесенных в  Красную книгу Казахстана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683568" y="2276872"/>
            <a:ext cx="1728192" cy="1898555"/>
            <a:chOff x="5796136" y="1916832"/>
            <a:chExt cx="2736304" cy="3493341"/>
          </a:xfrm>
        </p:grpSpPr>
        <p:pic>
          <p:nvPicPr>
            <p:cNvPr id="5" name="Picture 2" descr="http://im4.asset.yvimg.kz/userimages/anar_ks/nVCzdG49O9h7iXONW12FheIrnW9vjj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96136" y="1916832"/>
              <a:ext cx="2733675" cy="3124201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6084168" y="5013756"/>
              <a:ext cx="2448272" cy="396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http://yvision.kz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2771800" y="2204864"/>
            <a:ext cx="2619375" cy="1871628"/>
            <a:chOff x="5796136" y="1556792"/>
            <a:chExt cx="2619375" cy="1871628"/>
          </a:xfrm>
        </p:grpSpPr>
        <p:pic>
          <p:nvPicPr>
            <p:cNvPr id="8" name="Picture 2" descr="Falco cherrug 1 (Bohuš Číčel)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96136" y="1556792"/>
              <a:ext cx="2619375" cy="1743076"/>
            </a:xfrm>
            <a:prstGeom prst="rect">
              <a:avLst/>
            </a:prstGeom>
            <a:noFill/>
          </p:spPr>
        </p:pic>
        <p:sp>
          <p:nvSpPr>
            <p:cNvPr id="9" name="TextBox 8"/>
            <p:cNvSpPr txBox="1"/>
            <p:nvPr/>
          </p:nvSpPr>
          <p:spPr>
            <a:xfrm>
              <a:off x="6372200" y="3212976"/>
              <a:ext cx="201622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wikipedia.org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6084168" y="2204864"/>
            <a:ext cx="2314228" cy="2047892"/>
            <a:chOff x="4932040" y="1768976"/>
            <a:chExt cx="4114428" cy="3947522"/>
          </a:xfrm>
        </p:grpSpPr>
        <p:pic>
          <p:nvPicPr>
            <p:cNvPr id="11" name="Picture 2" descr="Три джейрана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32040" y="1768976"/>
              <a:ext cx="4114428" cy="3604240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6084167" y="5301208"/>
              <a:ext cx="2915816" cy="4152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tepid.ru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251520" y="4509120"/>
            <a:ext cx="2304256" cy="2035873"/>
            <a:chOff x="4284738" y="1484784"/>
            <a:chExt cx="4607742" cy="3543320"/>
          </a:xfrm>
        </p:grpSpPr>
        <p:pic>
          <p:nvPicPr>
            <p:cNvPr id="14" name="Picture 2" descr="http://megalive.kz/images/stories/0000/4804912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284738" y="1484784"/>
              <a:ext cx="4600202" cy="3168352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/>
          </p:nvSpPr>
          <p:spPr>
            <a:xfrm>
              <a:off x="6228183" y="4653136"/>
              <a:ext cx="2664297" cy="3749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http://megalive.kz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3419872" y="4581128"/>
            <a:ext cx="2088232" cy="1826100"/>
            <a:chOff x="4644008" y="1340768"/>
            <a:chExt cx="4248472" cy="3347237"/>
          </a:xfrm>
        </p:grpSpPr>
        <p:pic>
          <p:nvPicPr>
            <p:cNvPr id="17" name="Picture 2" descr="http://megalive.kz/images/stories/0000/0_85dea_5185384_-1-XL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44008" y="1340768"/>
              <a:ext cx="4235624" cy="3012588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6012159" y="4293097"/>
              <a:ext cx="2880321" cy="394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http://megalive.kz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444208" y="4509120"/>
            <a:ext cx="2304256" cy="1823228"/>
            <a:chOff x="5868144" y="4293096"/>
            <a:chExt cx="2520280" cy="2041428"/>
          </a:xfrm>
        </p:grpSpPr>
        <p:pic>
          <p:nvPicPr>
            <p:cNvPr id="19" name="Picture 4" descr="Elaphe quatuorlineata2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868144" y="4293096"/>
              <a:ext cx="2520280" cy="1890210"/>
            </a:xfrm>
            <a:prstGeom prst="rect">
              <a:avLst/>
            </a:prstGeom>
            <a:noFill/>
          </p:spPr>
        </p:pic>
        <p:sp>
          <p:nvSpPr>
            <p:cNvPr id="20" name="TextBox 19"/>
            <p:cNvSpPr txBox="1"/>
            <p:nvPr/>
          </p:nvSpPr>
          <p:spPr>
            <a:xfrm>
              <a:off x="6300192" y="6093296"/>
              <a:ext cx="2088232" cy="241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wikipedia.org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Перечислите названия охраняемых растений Мангистауской области</a:t>
            </a:r>
          </a:p>
        </p:txBody>
      </p:sp>
      <p:pic>
        <p:nvPicPr>
          <p:cNvPr id="4" name="Picture 2" descr="Изображение растения Haloxylon aphyllum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228" y="1484784"/>
            <a:ext cx="2883612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" name="Группа 5"/>
          <p:cNvGrpSpPr/>
          <p:nvPr/>
        </p:nvGrpSpPr>
        <p:grpSpPr>
          <a:xfrm>
            <a:off x="2627784" y="4077072"/>
            <a:ext cx="3456384" cy="2520280"/>
            <a:chOff x="5870116" y="3573016"/>
            <a:chExt cx="3146651" cy="2088232"/>
          </a:xfrm>
        </p:grpSpPr>
        <p:pic>
          <p:nvPicPr>
            <p:cNvPr id="7" name="Picture 2" descr="http://www.plantarium.ru/dat/plants/1/175/110175_29e25baf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70116" y="3573016"/>
              <a:ext cx="3146651" cy="20882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TextBox 7"/>
            <p:cNvSpPr txBox="1"/>
            <p:nvPr/>
          </p:nvSpPr>
          <p:spPr>
            <a:xfrm>
              <a:off x="7164288" y="5445804"/>
              <a:ext cx="1800200" cy="178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plantarium.ru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6084168" y="1484784"/>
            <a:ext cx="2880320" cy="2493535"/>
            <a:chOff x="5724128" y="1844824"/>
            <a:chExt cx="2880320" cy="2493535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24128" y="1844824"/>
              <a:ext cx="2880320" cy="24935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6732240" y="1845404"/>
              <a:ext cx="18722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симптомы-лечение.рф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Перечисли причины, по которым исчезают растения и животные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3528" y="1844824"/>
          <a:ext cx="8496944" cy="445008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8496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Ответь на вопросы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95536" y="1556792"/>
            <a:ext cx="4040188" cy="639762"/>
          </a:xfrm>
          <a:prstGeom prst="wedgeRoundRectCallout">
            <a:avLst>
              <a:gd name="adj1" fmla="val -2340"/>
              <a:gd name="adj2" fmla="val 97361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b="0" dirty="0">
                <a:latin typeface="Times New Roman" pitchFamily="18" charset="0"/>
                <a:cs typeface="Times New Roman" pitchFamily="18" charset="0"/>
              </a:rPr>
              <a:t>Что такое Красная книга? 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583361" y="1556792"/>
            <a:ext cx="4041775" cy="639762"/>
          </a:xfrm>
          <a:prstGeom prst="wedgeRoundRectCallout">
            <a:avLst>
              <a:gd name="adj1" fmla="val -47595"/>
              <a:gd name="adj2" fmla="val 93874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ctr"/>
            <a:r>
              <a:rPr lang="ru-RU" b="0" dirty="0">
                <a:latin typeface="Times New Roman" pitchFamily="18" charset="0"/>
                <a:cs typeface="Times New Roman" pitchFamily="18" charset="0"/>
              </a:rPr>
              <a:t>Почему книга названа «красной»? Что это означает? 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2843808" y="2564904"/>
            <a:ext cx="3779912" cy="3704315"/>
            <a:chOff x="5004048" y="1628800"/>
            <a:chExt cx="3779912" cy="3704315"/>
          </a:xfrm>
        </p:grpSpPr>
        <p:pic>
          <p:nvPicPr>
            <p:cNvPr id="9" name="Picture 2" descr="http://allprezentation.ru/kartinki/redbook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04048" y="1628800"/>
              <a:ext cx="3779912" cy="3704315"/>
            </a:xfrm>
            <a:prstGeom prst="rect">
              <a:avLst/>
            </a:prstGeom>
            <a:noFill/>
          </p:spPr>
        </p:pic>
        <p:sp>
          <p:nvSpPr>
            <p:cNvPr id="10" name="TextBox 9"/>
            <p:cNvSpPr txBox="1"/>
            <p:nvPr/>
          </p:nvSpPr>
          <p:spPr>
            <a:xfrm>
              <a:off x="5796136" y="5085184"/>
              <a:ext cx="266429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allprezentation.ru/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Какие заповедники и заказники есть в Мангистауской области?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23528" y="1844824"/>
          <a:ext cx="8496944" cy="445008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8496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Перечисли животных, которые уже исчезли с лица Земли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51520" y="1628800"/>
            <a:ext cx="2765107" cy="1728192"/>
            <a:chOff x="4716016" y="2204864"/>
            <a:chExt cx="2765107" cy="1728192"/>
          </a:xfrm>
        </p:grpSpPr>
        <p:pic>
          <p:nvPicPr>
            <p:cNvPr id="4" name="Picture 4" descr="http://earth-chronicles.ru/Publications_10/5/5/52375788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16016" y="2204864"/>
              <a:ext cx="2765107" cy="1728192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5940152" y="2204864"/>
              <a:ext cx="151216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earth-chronicles.ru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3131840" y="1556792"/>
            <a:ext cx="2808312" cy="1579676"/>
            <a:chOff x="4716016" y="4005064"/>
            <a:chExt cx="2808312" cy="1579676"/>
          </a:xfrm>
        </p:grpSpPr>
        <p:pic>
          <p:nvPicPr>
            <p:cNvPr id="7" name="Picture 6" descr="https://i.ytimg.com/vi/bb2drfMstOY/maxresdefault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16016" y="4005064"/>
              <a:ext cx="2808312" cy="1579676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6228184" y="4005064"/>
              <a:ext cx="1296144" cy="2160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  <a:hlinkClick r:id="rId4"/>
                </a:rPr>
                <a:t>youtube.com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6084168" y="1556792"/>
            <a:ext cx="2880320" cy="1844824"/>
            <a:chOff x="4716016" y="5119911"/>
            <a:chExt cx="2808312" cy="1738089"/>
          </a:xfrm>
        </p:grpSpPr>
        <p:pic>
          <p:nvPicPr>
            <p:cNvPr id="10" name="Picture 8" descr="Как рисовать Диего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716016" y="5119911"/>
              <a:ext cx="2788061" cy="173808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TextBox 10"/>
            <p:cNvSpPr txBox="1"/>
            <p:nvPr/>
          </p:nvSpPr>
          <p:spPr>
            <a:xfrm>
              <a:off x="6156176" y="5157192"/>
              <a:ext cx="1368152" cy="20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dayfun.ru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467544" y="3717032"/>
            <a:ext cx="2403860" cy="2715783"/>
            <a:chOff x="4283968" y="836712"/>
            <a:chExt cx="4204060" cy="4770970"/>
          </a:xfrm>
        </p:grpSpPr>
        <p:pic>
          <p:nvPicPr>
            <p:cNvPr id="13" name="Picture 2" descr="Олень-большерогий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283968" y="836712"/>
              <a:ext cx="4204060" cy="4680520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6012159" y="5229199"/>
              <a:ext cx="2448271" cy="378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wikihunt.ru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5" name="Picture 2" descr="http://dino.retropc.org/flerov/c6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3212976"/>
            <a:ext cx="2316046" cy="1584176"/>
          </a:xfrm>
          <a:prstGeom prst="rect">
            <a:avLst/>
          </a:prstGeom>
          <a:noFill/>
        </p:spPr>
      </p:pic>
      <p:pic>
        <p:nvPicPr>
          <p:cNvPr id="16" name="Picture 2" descr="http://dino.retropc.org/flerov/c10_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4077072"/>
            <a:ext cx="2977517" cy="2088232"/>
          </a:xfrm>
          <a:prstGeom prst="rect">
            <a:avLst/>
          </a:prstGeom>
          <a:noFill/>
        </p:spPr>
      </p:pic>
      <p:grpSp>
        <p:nvGrpSpPr>
          <p:cNvPr id="17" name="Группа 16"/>
          <p:cNvGrpSpPr/>
          <p:nvPr/>
        </p:nvGrpSpPr>
        <p:grpSpPr>
          <a:xfrm>
            <a:off x="3563888" y="4985792"/>
            <a:ext cx="1728192" cy="1872797"/>
            <a:chOff x="4355976" y="1484784"/>
            <a:chExt cx="4752528" cy="5695796"/>
          </a:xfrm>
        </p:grpSpPr>
        <p:pic>
          <p:nvPicPr>
            <p:cNvPr id="18" name="Picture 2" descr="РїС‚РµСЂРѕР·Р°РІСЂ (498x531, 575Kb)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355976" y="1484784"/>
              <a:ext cx="4743450" cy="5057775"/>
            </a:xfrm>
            <a:prstGeom prst="rect">
              <a:avLst/>
            </a:prstGeom>
            <a:noFill/>
          </p:spPr>
        </p:pic>
        <p:sp>
          <p:nvSpPr>
            <p:cNvPr id="19" name="TextBox 18"/>
            <p:cNvSpPr txBox="1"/>
            <p:nvPr/>
          </p:nvSpPr>
          <p:spPr>
            <a:xfrm>
              <a:off x="5796137" y="6525343"/>
              <a:ext cx="3312367" cy="6552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liveinternet.ru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Соедини стрелочками название и описание охраняемых участков природы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23528" y="1268760"/>
          <a:ext cx="8568953" cy="5445206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726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51635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Times New Roman" pitchFamily="18" charset="0"/>
                          <a:cs typeface="Times New Roman" pitchFamily="18" charset="0"/>
                        </a:rPr>
                        <a:t>Заказник</a:t>
                      </a:r>
                      <a:endParaRPr lang="ru-RU" sz="2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37" marR="68537" marT="0" marB="0" anchor="ctr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37" marR="6853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Участок природы, на котором полностью запрещена рубка леса, сенокошение, сбор грибов и ягод, охота, рыбная ловля. Это – своеобразная Красная книга природы, здесь растения и животные сохраняются в естественной среде обитания.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37" marR="6853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1307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Times New Roman" pitchFamily="18" charset="0"/>
                          <a:cs typeface="Times New Roman" pitchFamily="18" charset="0"/>
                        </a:rPr>
                        <a:t>Заповедник</a:t>
                      </a:r>
                      <a:endParaRPr lang="ru-RU" sz="2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37" marR="68537" marT="0" marB="0" anchor="ctr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C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На этой территории собраны коллекции живых растений (растущих под открытым небом или в оранжереях). Задача – сбор и сохранение редких и исчезающих растений.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37" marR="68537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1635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latin typeface="Times New Roman" pitchFamily="18" charset="0"/>
                          <a:cs typeface="Times New Roman" pitchFamily="18" charset="0"/>
                        </a:rPr>
                        <a:t>Ботанический сад</a:t>
                      </a:r>
                      <a:endParaRPr lang="ru-RU" sz="2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37" marR="68537" marT="0" marB="0" anchor="ctr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C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 pitchFamily="18" charset="0"/>
                          <a:cs typeface="Times New Roman" pitchFamily="18" charset="0"/>
                        </a:rPr>
                        <a:t>Участок природы, на котором на определенный срок берутся под охрану отдельные виды растений, животных. Эти участки природы могут использоваться для сенокошения, сбора грибов и ягод, охоты, рыбной ловли (без нанесения ущерба охраняемым объектам).</a:t>
                      </a:r>
                      <a:endParaRPr lang="ru-RU" sz="2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37" marR="68537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2339752" y="2204864"/>
            <a:ext cx="1008112" cy="32403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2267744" y="2132856"/>
            <a:ext cx="1008112" cy="1944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2339752" y="3861048"/>
            <a:ext cx="936104" cy="1944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647056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Решите задачи и </a:t>
            </a:r>
            <a:b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обведите правильный ответ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539552" y="260648"/>
          <a:ext cx="7992888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вал 4"/>
          <p:cNvSpPr/>
          <p:nvPr/>
        </p:nvSpPr>
        <p:spPr>
          <a:xfrm>
            <a:off x="2123728" y="4437112"/>
            <a:ext cx="6048672" cy="2232248"/>
          </a:xfrm>
          <a:prstGeom prst="ellipse">
            <a:avLst/>
          </a:prstGeom>
          <a:noFill/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539552" y="620688"/>
          <a:ext cx="784887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вал 4"/>
          <p:cNvSpPr/>
          <p:nvPr/>
        </p:nvSpPr>
        <p:spPr>
          <a:xfrm>
            <a:off x="683568" y="3573016"/>
            <a:ext cx="7776864" cy="2232248"/>
          </a:xfrm>
          <a:prstGeom prst="ellipse">
            <a:avLst/>
          </a:prstGeom>
          <a:noFill/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539552" y="332656"/>
          <a:ext cx="8424936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вал 4"/>
          <p:cNvSpPr/>
          <p:nvPr/>
        </p:nvSpPr>
        <p:spPr>
          <a:xfrm>
            <a:off x="5076056" y="2852936"/>
            <a:ext cx="4067944" cy="367240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560" y="2646040"/>
            <a:ext cx="8229600" cy="114300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Нарисуй двух животных, </a:t>
            </a:r>
            <a:br>
              <a:rPr lang="ru-RU" sz="33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3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которые вымерли много лет назад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55776" y="1484784"/>
            <a:ext cx="410445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Домашнее задание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456</Words>
  <Application>Microsoft Office PowerPoint</Application>
  <PresentationFormat>Экран (4:3)</PresentationFormat>
  <Paragraphs>49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Перечислите названия животных Мангистауской области, занесенных в  Красную книгу Казахстана</vt:lpstr>
      <vt:lpstr>Перечислите названия охраняемых растений Мангистауской области</vt:lpstr>
      <vt:lpstr>Перечисли причины, по которым исчезают растения и животные</vt:lpstr>
      <vt:lpstr>Ответь на вопросы</vt:lpstr>
      <vt:lpstr>Какие заповедники и заказники есть в Мангистауской области?</vt:lpstr>
      <vt:lpstr>Перечисли животных, которые уже исчезли с лица Земли</vt:lpstr>
      <vt:lpstr>Соедини стрелочками название и описание охраняемых участков природы</vt:lpstr>
      <vt:lpstr>Решите задачи и  обведите правильный ответ</vt:lpstr>
      <vt:lpstr>Презентация PowerPoint</vt:lpstr>
      <vt:lpstr>Презентация PowerPoint</vt:lpstr>
      <vt:lpstr>Презентация PowerPoint</vt:lpstr>
      <vt:lpstr>Нарисуй двух животных,  которые вымерли много лет назад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11</cp:revision>
  <dcterms:created xsi:type="dcterms:W3CDTF">2016-03-04T09:55:58Z</dcterms:created>
  <dcterms:modified xsi:type="dcterms:W3CDTF">2020-11-04T05:03:36Z</dcterms:modified>
</cp:coreProperties>
</file>