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6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5E6034-1AFD-4C80-981F-27C40FC91019}" type="doc">
      <dgm:prSet loTypeId="urn:microsoft.com/office/officeart/2005/8/layout/chevron2" loCatId="process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9DFE9ABA-D9CA-4E62-863D-4AF6B439B1F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Вода – самый важный компонент на Земле</a:t>
          </a:r>
        </a:p>
      </dgm:t>
    </dgm:pt>
    <dgm:pt modelId="{F16FA985-AB63-4168-BB3D-956E02D926D9}" type="parTrans" cxnId="{5B415723-5DF7-41A2-9379-F7FF2496DF3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EB09E2E-60DD-461A-9E53-B8FD94C92587}" type="sibTrans" cxnId="{5B415723-5DF7-41A2-9379-F7FF2496DF3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E448620-84CE-4188-9174-D423213AB97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Воздух – самый важный компонент на Земле</a:t>
          </a:r>
        </a:p>
      </dgm:t>
    </dgm:pt>
    <dgm:pt modelId="{46296CB2-BA33-4CF3-B6B3-3E995F04541C}" type="parTrans" cxnId="{122678A9-3D7B-44EC-A958-E591E5E226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595354E-F72A-493B-A490-C874AA85B19A}" type="sibTrans" cxnId="{122678A9-3D7B-44EC-A958-E591E5E226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C0664AB-EF8F-4605-83AA-C9FD2090226D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Солнце – самый важный компонент на Земле</a:t>
          </a:r>
        </a:p>
      </dgm:t>
    </dgm:pt>
    <dgm:pt modelId="{7C7DF3B4-E001-4E8C-A5C7-695DEB70920C}" type="parTrans" cxnId="{6E7FF70E-4182-4FF2-8810-B81B85BC43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843125C-A19F-4B46-A4A5-4D27A0E26BC8}" type="sibTrans" cxnId="{6E7FF70E-4182-4FF2-8810-B81B85BC43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28B76A-85A0-44AC-81AF-182F9B4C5B6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Человек – самый важный компонент на Земле</a:t>
          </a:r>
        </a:p>
      </dgm:t>
    </dgm:pt>
    <dgm:pt modelId="{5A505951-D1B0-40C8-9B62-DB9F61C5A16C}" type="parTrans" cxnId="{930C59D7-A2BB-4474-A51D-FC24FD6285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18BDD81-7B7D-408A-B150-67A3A34C74CF}" type="sibTrans" cxnId="{930C59D7-A2BB-4474-A51D-FC24FD6285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C3D252A-CF61-46C2-BA7F-C5DD597AB035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Растения – самый важный компонент на Земле</a:t>
          </a:r>
        </a:p>
      </dgm:t>
    </dgm:pt>
    <dgm:pt modelId="{AE8AD02D-1719-4030-9479-96375553F333}" type="parTrans" cxnId="{AAF51A36-60B0-41E6-86F8-E51665B0336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6E9E787-69BF-455A-8CDD-77A19D25AA64}" type="sibTrans" cxnId="{AAF51A36-60B0-41E6-86F8-E51665B0336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4AC64C5-184F-43C5-BC57-24FCEDD8208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Животные – самый важный компонент на Земле</a:t>
          </a:r>
        </a:p>
      </dgm:t>
    </dgm:pt>
    <dgm:pt modelId="{7DDAEFC6-EB24-47BC-8A7B-3E4D2387B616}" type="parTrans" cxnId="{8A85ADBE-97BB-4C63-92F7-EEA6AF85C3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FB15494-A4F6-49A3-8FE2-E97A27E5251F}" type="sibTrans" cxnId="{8A85ADBE-97BB-4C63-92F7-EEA6AF85C3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600FBCD-FD8E-41F8-9254-A86E2868146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Все компоненты одинаково важны на Земле</a:t>
          </a:r>
        </a:p>
      </dgm:t>
    </dgm:pt>
    <dgm:pt modelId="{0781C085-871A-486C-B1AF-72469964B782}" type="parTrans" cxnId="{91BD17AE-A1D1-4FF8-9D95-5FBD1007C6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BC8D167-D7D9-4942-B9F3-10C15FE63285}" type="sibTrans" cxnId="{91BD17AE-A1D1-4FF8-9D95-5FBD1007C67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EAA7F9A-8605-45BE-AD17-FB8DF7F4336F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4C4FBC6-6D69-4676-8B6E-33E12BED4C2D}" type="parTrans" cxnId="{FADD1081-AAD8-4843-A72D-9B5E47198F9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D6233C-87F9-4161-9DDC-3008250319FF}" type="sibTrans" cxnId="{FADD1081-AAD8-4843-A72D-9B5E47198F9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5DE04C1-5019-471C-A67E-DA13EE53217F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0861D13-5512-4D36-9F46-21259E95E9F7}" type="parTrans" cxnId="{F1EEB72C-E9B6-4A76-AB2B-13BD57D3F3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DB5CC1-AC07-453C-8988-B7159AEC2570}" type="sibTrans" cxnId="{F1EEB72C-E9B6-4A76-AB2B-13BD57D3F3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53C296-4A87-4AD7-A1AD-2FAB8641B5F3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C5CEF7F-20B2-4BC1-B0A4-2A041C007CB8}" type="parTrans" cxnId="{510F020C-F0B8-4734-8BB4-2BADC8B6F2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6C47F88-62B8-4E5C-9935-3F6E2A58D544}" type="sibTrans" cxnId="{510F020C-F0B8-4734-8BB4-2BADC8B6F2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C941548-A1E3-46C3-A1E9-92559A885260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1490184-7689-454B-8BDF-BE1BD78167D6}" type="parTrans" cxnId="{C28C0550-E4C0-4A63-B0A8-A72F7561DE9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1F7ED68-FB86-4461-B092-E3B442F964B9}" type="sibTrans" cxnId="{C28C0550-E4C0-4A63-B0A8-A72F7561DE9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85165A-53BA-4C9F-895F-3B842DB1C6DE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FF47183-B61A-4472-B3C3-4370DC6DA09E}" type="parTrans" cxnId="{1771EE00-8842-4CCF-9422-70640AEBA2D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AF4A8B-C9A3-466F-89CA-0652CB44DD4D}" type="sibTrans" cxnId="{1771EE00-8842-4CCF-9422-70640AEBA2D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2509AC-1AC5-48BE-83C3-5D0297AC2C27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2473CA-015A-49A2-9FAD-01383EB49465}" type="parTrans" cxnId="{06C27808-2EB0-4F21-976D-6354972991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63468BC-258F-4146-A276-C12FB648C3AF}" type="sibTrans" cxnId="{06C27808-2EB0-4F21-976D-6354972991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96537B-364F-44BA-A0DA-65A8A49E7953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2B2AF2E-F30C-43F5-B71C-BEB2ECE5372D}" type="parTrans" cxnId="{1CA477B2-EA30-454C-8B85-8521C7BC61A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CD18D6-2B25-47B8-9364-2CFB78D1F124}" type="sibTrans" cxnId="{1CA477B2-EA30-454C-8B85-8521C7BC61A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4DCF5C9-D8AC-412F-B4FB-40A59CCB6615}" type="pres">
      <dgm:prSet presAssocID="{EE5E6034-1AFD-4C80-981F-27C40FC91019}" presName="linearFlow" presStyleCnt="0">
        <dgm:presLayoutVars>
          <dgm:dir/>
          <dgm:animLvl val="lvl"/>
          <dgm:resizeHandles val="exact"/>
        </dgm:presLayoutVars>
      </dgm:prSet>
      <dgm:spPr/>
    </dgm:pt>
    <dgm:pt modelId="{EFBB95CA-6DD9-417F-B170-95AF8F1DA621}" type="pres">
      <dgm:prSet presAssocID="{DEAA7F9A-8605-45BE-AD17-FB8DF7F4336F}" presName="composite" presStyleCnt="0"/>
      <dgm:spPr/>
    </dgm:pt>
    <dgm:pt modelId="{082B7FB2-9674-44A5-86C6-AA1037DD2C93}" type="pres">
      <dgm:prSet presAssocID="{DEAA7F9A-8605-45BE-AD17-FB8DF7F4336F}" presName="parentText" presStyleLbl="alignNode1" presStyleIdx="0" presStyleCnt="7">
        <dgm:presLayoutVars>
          <dgm:chMax val="1"/>
          <dgm:bulletEnabled val="1"/>
        </dgm:presLayoutVars>
      </dgm:prSet>
      <dgm:spPr/>
    </dgm:pt>
    <dgm:pt modelId="{70D826C5-2703-4CA1-BA5A-CB8FAB73A26F}" type="pres">
      <dgm:prSet presAssocID="{DEAA7F9A-8605-45BE-AD17-FB8DF7F4336F}" presName="descendantText" presStyleLbl="alignAcc1" presStyleIdx="0" presStyleCnt="7">
        <dgm:presLayoutVars>
          <dgm:bulletEnabled val="1"/>
        </dgm:presLayoutVars>
      </dgm:prSet>
      <dgm:spPr/>
    </dgm:pt>
    <dgm:pt modelId="{4224F417-7729-40F9-AA27-2880626B4A5A}" type="pres">
      <dgm:prSet presAssocID="{F9D6233C-87F9-4161-9DDC-3008250319FF}" presName="sp" presStyleCnt="0"/>
      <dgm:spPr/>
    </dgm:pt>
    <dgm:pt modelId="{FD5FBC25-58B5-41FD-8868-1617FCB76103}" type="pres">
      <dgm:prSet presAssocID="{F5DE04C1-5019-471C-A67E-DA13EE53217F}" presName="composite" presStyleCnt="0"/>
      <dgm:spPr/>
    </dgm:pt>
    <dgm:pt modelId="{2D4712D2-DC0A-4B69-91DF-6163B394C9CD}" type="pres">
      <dgm:prSet presAssocID="{F5DE04C1-5019-471C-A67E-DA13EE53217F}" presName="parentText" presStyleLbl="alignNode1" presStyleIdx="1" presStyleCnt="7">
        <dgm:presLayoutVars>
          <dgm:chMax val="1"/>
          <dgm:bulletEnabled val="1"/>
        </dgm:presLayoutVars>
      </dgm:prSet>
      <dgm:spPr/>
    </dgm:pt>
    <dgm:pt modelId="{C2DE8A4B-2850-4C54-889E-544BF0011F1D}" type="pres">
      <dgm:prSet presAssocID="{F5DE04C1-5019-471C-A67E-DA13EE53217F}" presName="descendantText" presStyleLbl="alignAcc1" presStyleIdx="1" presStyleCnt="7">
        <dgm:presLayoutVars>
          <dgm:bulletEnabled val="1"/>
        </dgm:presLayoutVars>
      </dgm:prSet>
      <dgm:spPr/>
    </dgm:pt>
    <dgm:pt modelId="{ABBAD03A-531E-4D7E-B1D9-B1D05F6582E0}" type="pres">
      <dgm:prSet presAssocID="{E1DB5CC1-AC07-453C-8988-B7159AEC2570}" presName="sp" presStyleCnt="0"/>
      <dgm:spPr/>
    </dgm:pt>
    <dgm:pt modelId="{5D5DB1F7-BB73-4408-86CD-9C9E10FF7CDA}" type="pres">
      <dgm:prSet presAssocID="{2353C296-4A87-4AD7-A1AD-2FAB8641B5F3}" presName="composite" presStyleCnt="0"/>
      <dgm:spPr/>
    </dgm:pt>
    <dgm:pt modelId="{3F8A193F-2859-4833-B746-275ED5232F98}" type="pres">
      <dgm:prSet presAssocID="{2353C296-4A87-4AD7-A1AD-2FAB8641B5F3}" presName="parentText" presStyleLbl="alignNode1" presStyleIdx="2" presStyleCnt="7">
        <dgm:presLayoutVars>
          <dgm:chMax val="1"/>
          <dgm:bulletEnabled val="1"/>
        </dgm:presLayoutVars>
      </dgm:prSet>
      <dgm:spPr/>
    </dgm:pt>
    <dgm:pt modelId="{7662A9EB-2B2A-471D-B3DF-342A4A656B6D}" type="pres">
      <dgm:prSet presAssocID="{2353C296-4A87-4AD7-A1AD-2FAB8641B5F3}" presName="descendantText" presStyleLbl="alignAcc1" presStyleIdx="2" presStyleCnt="7">
        <dgm:presLayoutVars>
          <dgm:bulletEnabled val="1"/>
        </dgm:presLayoutVars>
      </dgm:prSet>
      <dgm:spPr/>
    </dgm:pt>
    <dgm:pt modelId="{116C8986-C9A9-4D16-A813-AA80BEA8C083}" type="pres">
      <dgm:prSet presAssocID="{86C47F88-62B8-4E5C-9935-3F6E2A58D544}" presName="sp" presStyleCnt="0"/>
      <dgm:spPr/>
    </dgm:pt>
    <dgm:pt modelId="{755ABACF-847F-43CB-9F0A-0459063A8D5B}" type="pres">
      <dgm:prSet presAssocID="{9C941548-A1E3-46C3-A1E9-92559A885260}" presName="composite" presStyleCnt="0"/>
      <dgm:spPr/>
    </dgm:pt>
    <dgm:pt modelId="{07C9FF9C-3FF0-4FDA-AF8D-B6DED0C2AFA6}" type="pres">
      <dgm:prSet presAssocID="{9C941548-A1E3-46C3-A1E9-92559A885260}" presName="parentText" presStyleLbl="alignNode1" presStyleIdx="3" presStyleCnt="7">
        <dgm:presLayoutVars>
          <dgm:chMax val="1"/>
          <dgm:bulletEnabled val="1"/>
        </dgm:presLayoutVars>
      </dgm:prSet>
      <dgm:spPr/>
    </dgm:pt>
    <dgm:pt modelId="{D0D684D3-BAA0-420B-970C-7D4BDC355155}" type="pres">
      <dgm:prSet presAssocID="{9C941548-A1E3-46C3-A1E9-92559A885260}" presName="descendantText" presStyleLbl="alignAcc1" presStyleIdx="3" presStyleCnt="7">
        <dgm:presLayoutVars>
          <dgm:bulletEnabled val="1"/>
        </dgm:presLayoutVars>
      </dgm:prSet>
      <dgm:spPr/>
    </dgm:pt>
    <dgm:pt modelId="{74760786-A888-4C42-A20F-4755E5751387}" type="pres">
      <dgm:prSet presAssocID="{61F7ED68-FB86-4461-B092-E3B442F964B9}" presName="sp" presStyleCnt="0"/>
      <dgm:spPr/>
    </dgm:pt>
    <dgm:pt modelId="{7BFD1464-6BDD-449B-86C4-611FF010B260}" type="pres">
      <dgm:prSet presAssocID="{2985165A-53BA-4C9F-895F-3B842DB1C6DE}" presName="composite" presStyleCnt="0"/>
      <dgm:spPr/>
    </dgm:pt>
    <dgm:pt modelId="{F02947BF-FE73-413F-B78F-F72A40324B9A}" type="pres">
      <dgm:prSet presAssocID="{2985165A-53BA-4C9F-895F-3B842DB1C6DE}" presName="parentText" presStyleLbl="alignNode1" presStyleIdx="4" presStyleCnt="7">
        <dgm:presLayoutVars>
          <dgm:chMax val="1"/>
          <dgm:bulletEnabled val="1"/>
        </dgm:presLayoutVars>
      </dgm:prSet>
      <dgm:spPr/>
    </dgm:pt>
    <dgm:pt modelId="{ABE0B0AE-FD03-40E3-85FD-0C2501762A91}" type="pres">
      <dgm:prSet presAssocID="{2985165A-53BA-4C9F-895F-3B842DB1C6DE}" presName="descendantText" presStyleLbl="alignAcc1" presStyleIdx="4" presStyleCnt="7">
        <dgm:presLayoutVars>
          <dgm:bulletEnabled val="1"/>
        </dgm:presLayoutVars>
      </dgm:prSet>
      <dgm:spPr/>
    </dgm:pt>
    <dgm:pt modelId="{BAE25ECE-E2B3-479C-8725-32E0B182C3AE}" type="pres">
      <dgm:prSet presAssocID="{78AF4A8B-C9A3-466F-89CA-0652CB44DD4D}" presName="sp" presStyleCnt="0"/>
      <dgm:spPr/>
    </dgm:pt>
    <dgm:pt modelId="{3F72D4EE-8D02-46CB-8BCD-2677B56297A1}" type="pres">
      <dgm:prSet presAssocID="{6C2509AC-1AC5-48BE-83C3-5D0297AC2C27}" presName="composite" presStyleCnt="0"/>
      <dgm:spPr/>
    </dgm:pt>
    <dgm:pt modelId="{87825A53-F4E5-4509-97CE-607CB4205D64}" type="pres">
      <dgm:prSet presAssocID="{6C2509AC-1AC5-48BE-83C3-5D0297AC2C27}" presName="parentText" presStyleLbl="alignNode1" presStyleIdx="5" presStyleCnt="7">
        <dgm:presLayoutVars>
          <dgm:chMax val="1"/>
          <dgm:bulletEnabled val="1"/>
        </dgm:presLayoutVars>
      </dgm:prSet>
      <dgm:spPr/>
    </dgm:pt>
    <dgm:pt modelId="{56312308-D5A1-4A59-8277-29FD248225D2}" type="pres">
      <dgm:prSet presAssocID="{6C2509AC-1AC5-48BE-83C3-5D0297AC2C27}" presName="descendantText" presStyleLbl="alignAcc1" presStyleIdx="5" presStyleCnt="7">
        <dgm:presLayoutVars>
          <dgm:bulletEnabled val="1"/>
        </dgm:presLayoutVars>
      </dgm:prSet>
      <dgm:spPr/>
    </dgm:pt>
    <dgm:pt modelId="{0981A000-FD74-4CD0-90A0-7DF4C832CA60}" type="pres">
      <dgm:prSet presAssocID="{563468BC-258F-4146-A276-C12FB648C3AF}" presName="sp" presStyleCnt="0"/>
      <dgm:spPr/>
    </dgm:pt>
    <dgm:pt modelId="{40A5931E-1BB0-492C-962E-AC654410629B}" type="pres">
      <dgm:prSet presAssocID="{6696537B-364F-44BA-A0DA-65A8A49E7953}" presName="composite" presStyleCnt="0"/>
      <dgm:spPr/>
    </dgm:pt>
    <dgm:pt modelId="{FE14CEF5-DDBD-4BE2-9C71-EFED441B4A06}" type="pres">
      <dgm:prSet presAssocID="{6696537B-364F-44BA-A0DA-65A8A49E7953}" presName="parentText" presStyleLbl="alignNode1" presStyleIdx="6" presStyleCnt="7">
        <dgm:presLayoutVars>
          <dgm:chMax val="1"/>
          <dgm:bulletEnabled val="1"/>
        </dgm:presLayoutVars>
      </dgm:prSet>
      <dgm:spPr/>
    </dgm:pt>
    <dgm:pt modelId="{2855D046-89E3-4AA0-BA4D-D5A255C2EBCC}" type="pres">
      <dgm:prSet presAssocID="{6696537B-364F-44BA-A0DA-65A8A49E7953}" presName="descendantText" presStyleLbl="alignAcc1" presStyleIdx="6" presStyleCnt="7">
        <dgm:presLayoutVars>
          <dgm:bulletEnabled val="1"/>
        </dgm:presLayoutVars>
      </dgm:prSet>
      <dgm:spPr/>
    </dgm:pt>
  </dgm:ptLst>
  <dgm:cxnLst>
    <dgm:cxn modelId="{1771EE00-8842-4CCF-9422-70640AEBA2D2}" srcId="{EE5E6034-1AFD-4C80-981F-27C40FC91019}" destId="{2985165A-53BA-4C9F-895F-3B842DB1C6DE}" srcOrd="4" destOrd="0" parTransId="{AFF47183-B61A-4472-B3C3-4370DC6DA09E}" sibTransId="{78AF4A8B-C9A3-466F-89CA-0652CB44DD4D}"/>
    <dgm:cxn modelId="{06C27808-2EB0-4F21-976D-635497299197}" srcId="{EE5E6034-1AFD-4C80-981F-27C40FC91019}" destId="{6C2509AC-1AC5-48BE-83C3-5D0297AC2C27}" srcOrd="5" destOrd="0" parTransId="{362473CA-015A-49A2-9FAD-01383EB49465}" sibTransId="{563468BC-258F-4146-A276-C12FB648C3AF}"/>
    <dgm:cxn modelId="{510F020C-F0B8-4734-8BB4-2BADC8B6F297}" srcId="{EE5E6034-1AFD-4C80-981F-27C40FC91019}" destId="{2353C296-4A87-4AD7-A1AD-2FAB8641B5F3}" srcOrd="2" destOrd="0" parTransId="{7C5CEF7F-20B2-4BC1-B0A4-2A041C007CB8}" sibTransId="{86C47F88-62B8-4E5C-9935-3F6E2A58D544}"/>
    <dgm:cxn modelId="{6E7FF70E-4182-4FF2-8810-B81B85BC4353}" srcId="{2353C296-4A87-4AD7-A1AD-2FAB8641B5F3}" destId="{FC0664AB-EF8F-4605-83AA-C9FD2090226D}" srcOrd="0" destOrd="0" parTransId="{7C7DF3B4-E001-4E8C-A5C7-695DEB70920C}" sibTransId="{A843125C-A19F-4B46-A4A5-4D27A0E26BC8}"/>
    <dgm:cxn modelId="{089E7C14-5B6B-4145-89A2-546FCBE8EAA1}" type="presOf" srcId="{4C3D252A-CF61-46C2-BA7F-C5DD597AB035}" destId="{ABE0B0AE-FD03-40E3-85FD-0C2501762A91}" srcOrd="0" destOrd="0" presId="urn:microsoft.com/office/officeart/2005/8/layout/chevron2"/>
    <dgm:cxn modelId="{5B415723-5DF7-41A2-9379-F7FF2496DF39}" srcId="{DEAA7F9A-8605-45BE-AD17-FB8DF7F4336F}" destId="{9DFE9ABA-D9CA-4E62-863D-4AF6B439B1FA}" srcOrd="0" destOrd="0" parTransId="{F16FA985-AB63-4168-BB3D-956E02D926D9}" sibTransId="{EEB09E2E-60DD-461A-9E53-B8FD94C92587}"/>
    <dgm:cxn modelId="{F1EEB72C-E9B6-4A76-AB2B-13BD57D3F34C}" srcId="{EE5E6034-1AFD-4C80-981F-27C40FC91019}" destId="{F5DE04C1-5019-471C-A67E-DA13EE53217F}" srcOrd="1" destOrd="0" parTransId="{D0861D13-5512-4D36-9F46-21259E95E9F7}" sibTransId="{E1DB5CC1-AC07-453C-8988-B7159AEC2570}"/>
    <dgm:cxn modelId="{AAF51A36-60B0-41E6-86F8-E51665B03368}" srcId="{2985165A-53BA-4C9F-895F-3B842DB1C6DE}" destId="{4C3D252A-CF61-46C2-BA7F-C5DD597AB035}" srcOrd="0" destOrd="0" parTransId="{AE8AD02D-1719-4030-9479-96375553F333}" sibTransId="{16E9E787-69BF-455A-8CDD-77A19D25AA64}"/>
    <dgm:cxn modelId="{A85B6942-7152-4736-A7A4-CC16981B8119}" type="presOf" srcId="{6C2509AC-1AC5-48BE-83C3-5D0297AC2C27}" destId="{87825A53-F4E5-4509-97CE-607CB4205D64}" srcOrd="0" destOrd="0" presId="urn:microsoft.com/office/officeart/2005/8/layout/chevron2"/>
    <dgm:cxn modelId="{9B7CDA44-1202-4137-87F8-2BE4E7D88B8E}" type="presOf" srcId="{6696537B-364F-44BA-A0DA-65A8A49E7953}" destId="{FE14CEF5-DDBD-4BE2-9C71-EFED441B4A06}" srcOrd="0" destOrd="0" presId="urn:microsoft.com/office/officeart/2005/8/layout/chevron2"/>
    <dgm:cxn modelId="{7656FB65-0226-497E-984B-DE7891B2553B}" type="presOf" srcId="{F5DE04C1-5019-471C-A67E-DA13EE53217F}" destId="{2D4712D2-DC0A-4B69-91DF-6163B394C9CD}" srcOrd="0" destOrd="0" presId="urn:microsoft.com/office/officeart/2005/8/layout/chevron2"/>
    <dgm:cxn modelId="{C7786A66-FB92-4C4B-AEF9-7510F38BF45D}" type="presOf" srcId="{2985165A-53BA-4C9F-895F-3B842DB1C6DE}" destId="{F02947BF-FE73-413F-B78F-F72A40324B9A}" srcOrd="0" destOrd="0" presId="urn:microsoft.com/office/officeart/2005/8/layout/chevron2"/>
    <dgm:cxn modelId="{61E58347-4141-4317-9042-1139922819EB}" type="presOf" srcId="{9C941548-A1E3-46C3-A1E9-92559A885260}" destId="{07C9FF9C-3FF0-4FDA-AF8D-B6DED0C2AFA6}" srcOrd="0" destOrd="0" presId="urn:microsoft.com/office/officeart/2005/8/layout/chevron2"/>
    <dgm:cxn modelId="{C28C0550-E4C0-4A63-B0A8-A72F7561DE92}" srcId="{EE5E6034-1AFD-4C80-981F-27C40FC91019}" destId="{9C941548-A1E3-46C3-A1E9-92559A885260}" srcOrd="3" destOrd="0" parTransId="{01490184-7689-454B-8BDF-BE1BD78167D6}" sibTransId="{61F7ED68-FB86-4461-B092-E3B442F964B9}"/>
    <dgm:cxn modelId="{D997FC70-529C-4C97-8238-F5787E17E266}" type="presOf" srcId="{2353C296-4A87-4AD7-A1AD-2FAB8641B5F3}" destId="{3F8A193F-2859-4833-B746-275ED5232F98}" srcOrd="0" destOrd="0" presId="urn:microsoft.com/office/officeart/2005/8/layout/chevron2"/>
    <dgm:cxn modelId="{A60A5E72-121A-4ADF-BFA1-8A48E15D71BA}" type="presOf" srcId="{DEAA7F9A-8605-45BE-AD17-FB8DF7F4336F}" destId="{082B7FB2-9674-44A5-86C6-AA1037DD2C93}" srcOrd="0" destOrd="0" presId="urn:microsoft.com/office/officeart/2005/8/layout/chevron2"/>
    <dgm:cxn modelId="{71A8217A-8DA2-44B5-9DED-097E7AE42D3F}" type="presOf" srcId="{2600FBCD-FD8E-41F8-9254-A86E2868146F}" destId="{2855D046-89E3-4AA0-BA4D-D5A255C2EBCC}" srcOrd="0" destOrd="0" presId="urn:microsoft.com/office/officeart/2005/8/layout/chevron2"/>
    <dgm:cxn modelId="{0706787C-9CE9-49CD-AA25-B6173CE7E617}" type="presOf" srcId="{34AC64C5-184F-43C5-BC57-24FCEDD82080}" destId="{56312308-D5A1-4A59-8277-29FD248225D2}" srcOrd="0" destOrd="0" presId="urn:microsoft.com/office/officeart/2005/8/layout/chevron2"/>
    <dgm:cxn modelId="{EB86847C-D07A-4948-93A6-3503158A8E9D}" type="presOf" srcId="{9DFE9ABA-D9CA-4E62-863D-4AF6B439B1FA}" destId="{70D826C5-2703-4CA1-BA5A-CB8FAB73A26F}" srcOrd="0" destOrd="0" presId="urn:microsoft.com/office/officeart/2005/8/layout/chevron2"/>
    <dgm:cxn modelId="{FADD1081-AAD8-4843-A72D-9B5E47198F98}" srcId="{EE5E6034-1AFD-4C80-981F-27C40FC91019}" destId="{DEAA7F9A-8605-45BE-AD17-FB8DF7F4336F}" srcOrd="0" destOrd="0" parTransId="{94C4FBC6-6D69-4676-8B6E-33E12BED4C2D}" sibTransId="{F9D6233C-87F9-4161-9DDC-3008250319FF}"/>
    <dgm:cxn modelId="{48F5168F-16F7-4186-AB3D-E1726C947F5D}" type="presOf" srcId="{FC0664AB-EF8F-4605-83AA-C9FD2090226D}" destId="{7662A9EB-2B2A-471D-B3DF-342A4A656B6D}" srcOrd="0" destOrd="0" presId="urn:microsoft.com/office/officeart/2005/8/layout/chevron2"/>
    <dgm:cxn modelId="{DE3258A1-9592-4FDC-BF05-AE0017C33314}" type="presOf" srcId="{EE5E6034-1AFD-4C80-981F-27C40FC91019}" destId="{A4DCF5C9-D8AC-412F-B4FB-40A59CCB6615}" srcOrd="0" destOrd="0" presId="urn:microsoft.com/office/officeart/2005/8/layout/chevron2"/>
    <dgm:cxn modelId="{122678A9-3D7B-44EC-A958-E591E5E2266D}" srcId="{F5DE04C1-5019-471C-A67E-DA13EE53217F}" destId="{DE448620-84CE-4188-9174-D423213AB97B}" srcOrd="0" destOrd="0" parTransId="{46296CB2-BA33-4CF3-B6B3-3E995F04541C}" sibTransId="{D595354E-F72A-493B-A490-C874AA85B19A}"/>
    <dgm:cxn modelId="{91BD17AE-A1D1-4FF8-9D95-5FBD1007C67B}" srcId="{6696537B-364F-44BA-A0DA-65A8A49E7953}" destId="{2600FBCD-FD8E-41F8-9254-A86E2868146F}" srcOrd="0" destOrd="0" parTransId="{0781C085-871A-486C-B1AF-72469964B782}" sibTransId="{EBC8D167-D7D9-4942-B9F3-10C15FE63285}"/>
    <dgm:cxn modelId="{1CA477B2-EA30-454C-8B85-8521C7BC61A6}" srcId="{EE5E6034-1AFD-4C80-981F-27C40FC91019}" destId="{6696537B-364F-44BA-A0DA-65A8A49E7953}" srcOrd="6" destOrd="0" parTransId="{42B2AF2E-F30C-43F5-B71C-BEB2ECE5372D}" sibTransId="{A3CD18D6-2B25-47B8-9364-2CFB78D1F124}"/>
    <dgm:cxn modelId="{AC44C0B4-7F04-4387-90F0-B86C90BDE766}" type="presOf" srcId="{DE448620-84CE-4188-9174-D423213AB97B}" destId="{C2DE8A4B-2850-4C54-889E-544BF0011F1D}" srcOrd="0" destOrd="0" presId="urn:microsoft.com/office/officeart/2005/8/layout/chevron2"/>
    <dgm:cxn modelId="{8A85ADBE-97BB-4C63-92F7-EEA6AF85C3C5}" srcId="{6C2509AC-1AC5-48BE-83C3-5D0297AC2C27}" destId="{34AC64C5-184F-43C5-BC57-24FCEDD82080}" srcOrd="0" destOrd="0" parTransId="{7DDAEFC6-EB24-47BC-8A7B-3E4D2387B616}" sibTransId="{8FB15494-A4F6-49A3-8FE2-E97A27E5251F}"/>
    <dgm:cxn modelId="{930C59D7-A2BB-4474-A51D-FC24FD62854E}" srcId="{9C941548-A1E3-46C3-A1E9-92559A885260}" destId="{C928B76A-85A0-44AC-81AF-182F9B4C5B60}" srcOrd="0" destOrd="0" parTransId="{5A505951-D1B0-40C8-9B62-DB9F61C5A16C}" sibTransId="{B18BDD81-7B7D-408A-B150-67A3A34C74CF}"/>
    <dgm:cxn modelId="{F1DB2CFE-CD55-4FA9-B56C-0C425D370983}" type="presOf" srcId="{C928B76A-85A0-44AC-81AF-182F9B4C5B60}" destId="{D0D684D3-BAA0-420B-970C-7D4BDC355155}" srcOrd="0" destOrd="0" presId="urn:microsoft.com/office/officeart/2005/8/layout/chevron2"/>
    <dgm:cxn modelId="{33A20CD9-597D-4C43-80CC-029C8986A9EF}" type="presParOf" srcId="{A4DCF5C9-D8AC-412F-B4FB-40A59CCB6615}" destId="{EFBB95CA-6DD9-417F-B170-95AF8F1DA621}" srcOrd="0" destOrd="0" presId="urn:microsoft.com/office/officeart/2005/8/layout/chevron2"/>
    <dgm:cxn modelId="{B90FB285-443D-4482-ACFE-6AD7F451DF91}" type="presParOf" srcId="{EFBB95CA-6DD9-417F-B170-95AF8F1DA621}" destId="{082B7FB2-9674-44A5-86C6-AA1037DD2C93}" srcOrd="0" destOrd="0" presId="urn:microsoft.com/office/officeart/2005/8/layout/chevron2"/>
    <dgm:cxn modelId="{78259A0C-FB0D-4F35-8F14-A5B386E71D5A}" type="presParOf" srcId="{EFBB95CA-6DD9-417F-B170-95AF8F1DA621}" destId="{70D826C5-2703-4CA1-BA5A-CB8FAB73A26F}" srcOrd="1" destOrd="0" presId="urn:microsoft.com/office/officeart/2005/8/layout/chevron2"/>
    <dgm:cxn modelId="{F7B36D86-55A1-459D-9E74-5F3CE2384F80}" type="presParOf" srcId="{A4DCF5C9-D8AC-412F-B4FB-40A59CCB6615}" destId="{4224F417-7729-40F9-AA27-2880626B4A5A}" srcOrd="1" destOrd="0" presId="urn:microsoft.com/office/officeart/2005/8/layout/chevron2"/>
    <dgm:cxn modelId="{8A33262B-1043-432A-9C34-56C7C3701619}" type="presParOf" srcId="{A4DCF5C9-D8AC-412F-B4FB-40A59CCB6615}" destId="{FD5FBC25-58B5-41FD-8868-1617FCB76103}" srcOrd="2" destOrd="0" presId="urn:microsoft.com/office/officeart/2005/8/layout/chevron2"/>
    <dgm:cxn modelId="{259786F9-C39D-49D5-ADA2-F9F01811FD6F}" type="presParOf" srcId="{FD5FBC25-58B5-41FD-8868-1617FCB76103}" destId="{2D4712D2-DC0A-4B69-91DF-6163B394C9CD}" srcOrd="0" destOrd="0" presId="urn:microsoft.com/office/officeart/2005/8/layout/chevron2"/>
    <dgm:cxn modelId="{5728C106-0127-465A-A719-BDAF383BFDB8}" type="presParOf" srcId="{FD5FBC25-58B5-41FD-8868-1617FCB76103}" destId="{C2DE8A4B-2850-4C54-889E-544BF0011F1D}" srcOrd="1" destOrd="0" presId="urn:microsoft.com/office/officeart/2005/8/layout/chevron2"/>
    <dgm:cxn modelId="{84BBC04B-F644-42F6-9C34-67D8CE281A47}" type="presParOf" srcId="{A4DCF5C9-D8AC-412F-B4FB-40A59CCB6615}" destId="{ABBAD03A-531E-4D7E-B1D9-B1D05F6582E0}" srcOrd="3" destOrd="0" presId="urn:microsoft.com/office/officeart/2005/8/layout/chevron2"/>
    <dgm:cxn modelId="{D8C88913-A554-44C0-868C-53E16EA48D7F}" type="presParOf" srcId="{A4DCF5C9-D8AC-412F-B4FB-40A59CCB6615}" destId="{5D5DB1F7-BB73-4408-86CD-9C9E10FF7CDA}" srcOrd="4" destOrd="0" presId="urn:microsoft.com/office/officeart/2005/8/layout/chevron2"/>
    <dgm:cxn modelId="{6AEDC385-CABC-4032-9E76-9EEF5AFCD53A}" type="presParOf" srcId="{5D5DB1F7-BB73-4408-86CD-9C9E10FF7CDA}" destId="{3F8A193F-2859-4833-B746-275ED5232F98}" srcOrd="0" destOrd="0" presId="urn:microsoft.com/office/officeart/2005/8/layout/chevron2"/>
    <dgm:cxn modelId="{1A2766CF-7CF4-4677-A28C-9DD18C55BD63}" type="presParOf" srcId="{5D5DB1F7-BB73-4408-86CD-9C9E10FF7CDA}" destId="{7662A9EB-2B2A-471D-B3DF-342A4A656B6D}" srcOrd="1" destOrd="0" presId="urn:microsoft.com/office/officeart/2005/8/layout/chevron2"/>
    <dgm:cxn modelId="{93495D98-6C78-4DFF-ABE8-F0C035B2CA89}" type="presParOf" srcId="{A4DCF5C9-D8AC-412F-B4FB-40A59CCB6615}" destId="{116C8986-C9A9-4D16-A813-AA80BEA8C083}" srcOrd="5" destOrd="0" presId="urn:microsoft.com/office/officeart/2005/8/layout/chevron2"/>
    <dgm:cxn modelId="{2C3F709C-72BA-4E50-B8C2-4DFD104E41DE}" type="presParOf" srcId="{A4DCF5C9-D8AC-412F-B4FB-40A59CCB6615}" destId="{755ABACF-847F-43CB-9F0A-0459063A8D5B}" srcOrd="6" destOrd="0" presId="urn:microsoft.com/office/officeart/2005/8/layout/chevron2"/>
    <dgm:cxn modelId="{FBD46C79-3BB0-464B-8707-A218F1F206FC}" type="presParOf" srcId="{755ABACF-847F-43CB-9F0A-0459063A8D5B}" destId="{07C9FF9C-3FF0-4FDA-AF8D-B6DED0C2AFA6}" srcOrd="0" destOrd="0" presId="urn:microsoft.com/office/officeart/2005/8/layout/chevron2"/>
    <dgm:cxn modelId="{4205ED06-0378-46B0-BDFF-A4D463D7E1B3}" type="presParOf" srcId="{755ABACF-847F-43CB-9F0A-0459063A8D5B}" destId="{D0D684D3-BAA0-420B-970C-7D4BDC355155}" srcOrd="1" destOrd="0" presId="urn:microsoft.com/office/officeart/2005/8/layout/chevron2"/>
    <dgm:cxn modelId="{B08031ED-C5B6-453A-94C3-815059BCEA8A}" type="presParOf" srcId="{A4DCF5C9-D8AC-412F-B4FB-40A59CCB6615}" destId="{74760786-A888-4C42-A20F-4755E5751387}" srcOrd="7" destOrd="0" presId="urn:microsoft.com/office/officeart/2005/8/layout/chevron2"/>
    <dgm:cxn modelId="{532D2931-3769-45FD-9B5E-11C94E949202}" type="presParOf" srcId="{A4DCF5C9-D8AC-412F-B4FB-40A59CCB6615}" destId="{7BFD1464-6BDD-449B-86C4-611FF010B260}" srcOrd="8" destOrd="0" presId="urn:microsoft.com/office/officeart/2005/8/layout/chevron2"/>
    <dgm:cxn modelId="{E828C0D9-E275-4B51-B0A5-C0CF09E6B60D}" type="presParOf" srcId="{7BFD1464-6BDD-449B-86C4-611FF010B260}" destId="{F02947BF-FE73-413F-B78F-F72A40324B9A}" srcOrd="0" destOrd="0" presId="urn:microsoft.com/office/officeart/2005/8/layout/chevron2"/>
    <dgm:cxn modelId="{9C1E0A9C-4E35-42FD-83E9-353B6D1F096A}" type="presParOf" srcId="{7BFD1464-6BDD-449B-86C4-611FF010B260}" destId="{ABE0B0AE-FD03-40E3-85FD-0C2501762A91}" srcOrd="1" destOrd="0" presId="urn:microsoft.com/office/officeart/2005/8/layout/chevron2"/>
    <dgm:cxn modelId="{E64BAA63-63B4-4C7C-9925-CE64E3040A86}" type="presParOf" srcId="{A4DCF5C9-D8AC-412F-B4FB-40A59CCB6615}" destId="{BAE25ECE-E2B3-479C-8725-32E0B182C3AE}" srcOrd="9" destOrd="0" presId="urn:microsoft.com/office/officeart/2005/8/layout/chevron2"/>
    <dgm:cxn modelId="{6053C263-3DF7-4864-AAA9-64D9D9B0605D}" type="presParOf" srcId="{A4DCF5C9-D8AC-412F-B4FB-40A59CCB6615}" destId="{3F72D4EE-8D02-46CB-8BCD-2677B56297A1}" srcOrd="10" destOrd="0" presId="urn:microsoft.com/office/officeart/2005/8/layout/chevron2"/>
    <dgm:cxn modelId="{F8197720-6EA5-421C-AB6C-681DB718A4DA}" type="presParOf" srcId="{3F72D4EE-8D02-46CB-8BCD-2677B56297A1}" destId="{87825A53-F4E5-4509-97CE-607CB4205D64}" srcOrd="0" destOrd="0" presId="urn:microsoft.com/office/officeart/2005/8/layout/chevron2"/>
    <dgm:cxn modelId="{7AE817FF-20A0-4CE5-B1AE-57A7FE24A986}" type="presParOf" srcId="{3F72D4EE-8D02-46CB-8BCD-2677B56297A1}" destId="{56312308-D5A1-4A59-8277-29FD248225D2}" srcOrd="1" destOrd="0" presId="urn:microsoft.com/office/officeart/2005/8/layout/chevron2"/>
    <dgm:cxn modelId="{8BA5DBBC-FA7A-4422-908D-D8EBECB995B0}" type="presParOf" srcId="{A4DCF5C9-D8AC-412F-B4FB-40A59CCB6615}" destId="{0981A000-FD74-4CD0-90A0-7DF4C832CA60}" srcOrd="11" destOrd="0" presId="urn:microsoft.com/office/officeart/2005/8/layout/chevron2"/>
    <dgm:cxn modelId="{AF8304C9-F760-4D7F-AE62-085E4DF56F6D}" type="presParOf" srcId="{A4DCF5C9-D8AC-412F-B4FB-40A59CCB6615}" destId="{40A5931E-1BB0-492C-962E-AC654410629B}" srcOrd="12" destOrd="0" presId="urn:microsoft.com/office/officeart/2005/8/layout/chevron2"/>
    <dgm:cxn modelId="{18258213-950B-4D72-A32D-66868C501638}" type="presParOf" srcId="{40A5931E-1BB0-492C-962E-AC654410629B}" destId="{FE14CEF5-DDBD-4BE2-9C71-EFED441B4A06}" srcOrd="0" destOrd="0" presId="urn:microsoft.com/office/officeart/2005/8/layout/chevron2"/>
    <dgm:cxn modelId="{756783E4-2BE4-4C2C-8E7A-DA48912F424A}" type="presParOf" srcId="{40A5931E-1BB0-492C-962E-AC654410629B}" destId="{2855D046-89E3-4AA0-BA4D-D5A255C2EBC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0ED004-A433-4493-9BF2-604BD6509E42}" type="doc">
      <dgm:prSet loTypeId="urn:microsoft.com/office/officeart/2005/8/layout/vList3" loCatId="list" qsTypeId="urn:microsoft.com/office/officeart/2005/8/quickstyle/simple3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9BC507EF-6B99-4ED2-909D-F42FA05D9562}">
      <dgm:prSet custT="1"/>
      <dgm:spPr/>
      <dgm:t>
        <a:bodyPr/>
        <a:lstStyle/>
        <a:p>
          <a:pPr rtl="0"/>
          <a:r>
            <a:rPr lang="ru-RU" sz="3300" dirty="0">
              <a:latin typeface="Times New Roman" pitchFamily="18" charset="0"/>
              <a:cs typeface="Times New Roman" pitchFamily="18" charset="0"/>
            </a:rPr>
            <a:t>азот</a:t>
          </a:r>
        </a:p>
      </dgm:t>
    </dgm:pt>
    <dgm:pt modelId="{273069DE-D1D5-4727-BAFB-F42F623DAB82}" type="parTrans" cxnId="{CEEBF9B2-E9D0-4C90-9E9A-61154C7A97E0}">
      <dgm:prSet/>
      <dgm:spPr/>
      <dgm:t>
        <a:bodyPr/>
        <a:lstStyle/>
        <a:p>
          <a:endParaRPr lang="ru-RU" sz="3300">
            <a:latin typeface="Times New Roman" pitchFamily="18" charset="0"/>
            <a:cs typeface="Times New Roman" pitchFamily="18" charset="0"/>
          </a:endParaRPr>
        </a:p>
      </dgm:t>
    </dgm:pt>
    <dgm:pt modelId="{53BD5AC7-03C7-42B9-82BD-F0BFF69ADBF6}" type="sibTrans" cxnId="{CEEBF9B2-E9D0-4C90-9E9A-61154C7A97E0}">
      <dgm:prSet/>
      <dgm:spPr/>
      <dgm:t>
        <a:bodyPr/>
        <a:lstStyle/>
        <a:p>
          <a:endParaRPr lang="ru-RU" sz="3300">
            <a:latin typeface="Times New Roman" pitchFamily="18" charset="0"/>
            <a:cs typeface="Times New Roman" pitchFamily="18" charset="0"/>
          </a:endParaRPr>
        </a:p>
      </dgm:t>
    </dgm:pt>
    <dgm:pt modelId="{B240E611-AF59-427B-8527-228EA0CF8475}">
      <dgm:prSet custT="1"/>
      <dgm:spPr/>
      <dgm:t>
        <a:bodyPr/>
        <a:lstStyle/>
        <a:p>
          <a:pPr rtl="0"/>
          <a:r>
            <a:rPr lang="ru-RU" sz="3300" dirty="0">
              <a:latin typeface="Times New Roman" pitchFamily="18" charset="0"/>
              <a:cs typeface="Times New Roman" pitchFamily="18" charset="0"/>
            </a:rPr>
            <a:t>кислород</a:t>
          </a:r>
        </a:p>
      </dgm:t>
    </dgm:pt>
    <dgm:pt modelId="{AC60033C-6C91-4037-B1F0-C7E5F39F69B7}" type="parTrans" cxnId="{8E228A59-5B66-4A34-8BAA-376B0E6BB985}">
      <dgm:prSet/>
      <dgm:spPr/>
      <dgm:t>
        <a:bodyPr/>
        <a:lstStyle/>
        <a:p>
          <a:endParaRPr lang="ru-RU" sz="3300">
            <a:latin typeface="Times New Roman" pitchFamily="18" charset="0"/>
            <a:cs typeface="Times New Roman" pitchFamily="18" charset="0"/>
          </a:endParaRPr>
        </a:p>
      </dgm:t>
    </dgm:pt>
    <dgm:pt modelId="{708C532D-DC26-4691-9C9A-93E5807F277E}" type="sibTrans" cxnId="{8E228A59-5B66-4A34-8BAA-376B0E6BB985}">
      <dgm:prSet/>
      <dgm:spPr/>
      <dgm:t>
        <a:bodyPr/>
        <a:lstStyle/>
        <a:p>
          <a:endParaRPr lang="ru-RU" sz="3300">
            <a:latin typeface="Times New Roman" pitchFamily="18" charset="0"/>
            <a:cs typeface="Times New Roman" pitchFamily="18" charset="0"/>
          </a:endParaRPr>
        </a:p>
      </dgm:t>
    </dgm:pt>
    <dgm:pt modelId="{4DBB7CF8-A6D9-461E-8F32-1A5EE9CB922D}">
      <dgm:prSet custT="1"/>
      <dgm:spPr/>
      <dgm:t>
        <a:bodyPr/>
        <a:lstStyle/>
        <a:p>
          <a:pPr rtl="0"/>
          <a:r>
            <a:rPr lang="ru-RU" sz="3300" dirty="0">
              <a:latin typeface="Times New Roman" pitchFamily="18" charset="0"/>
              <a:cs typeface="Times New Roman" pitchFamily="18" charset="0"/>
            </a:rPr>
            <a:t>углекислый газ</a:t>
          </a:r>
        </a:p>
      </dgm:t>
    </dgm:pt>
    <dgm:pt modelId="{DB10AFCD-54BA-404E-B6A8-8167C0FD40C6}" type="parTrans" cxnId="{9C340892-50CC-4AAF-832A-1335DCFD52F7}">
      <dgm:prSet/>
      <dgm:spPr/>
      <dgm:t>
        <a:bodyPr/>
        <a:lstStyle/>
        <a:p>
          <a:endParaRPr lang="ru-RU" sz="3300">
            <a:latin typeface="Times New Roman" pitchFamily="18" charset="0"/>
            <a:cs typeface="Times New Roman" pitchFamily="18" charset="0"/>
          </a:endParaRPr>
        </a:p>
      </dgm:t>
    </dgm:pt>
    <dgm:pt modelId="{48A94456-EAF3-4163-B8A5-A366ADBC8A36}" type="sibTrans" cxnId="{9C340892-50CC-4AAF-832A-1335DCFD52F7}">
      <dgm:prSet/>
      <dgm:spPr/>
      <dgm:t>
        <a:bodyPr/>
        <a:lstStyle/>
        <a:p>
          <a:endParaRPr lang="ru-RU" sz="3300">
            <a:latin typeface="Times New Roman" pitchFamily="18" charset="0"/>
            <a:cs typeface="Times New Roman" pitchFamily="18" charset="0"/>
          </a:endParaRPr>
        </a:p>
      </dgm:t>
    </dgm:pt>
    <dgm:pt modelId="{A17C4C2B-E827-413F-9D87-195291549F96}" type="pres">
      <dgm:prSet presAssocID="{DB0ED004-A433-4493-9BF2-604BD6509E42}" presName="linearFlow" presStyleCnt="0">
        <dgm:presLayoutVars>
          <dgm:dir/>
          <dgm:resizeHandles val="exact"/>
        </dgm:presLayoutVars>
      </dgm:prSet>
      <dgm:spPr/>
    </dgm:pt>
    <dgm:pt modelId="{400E2B6B-D752-4101-BDDD-7CFC58901B2B}" type="pres">
      <dgm:prSet presAssocID="{9BC507EF-6B99-4ED2-909D-F42FA05D9562}" presName="composite" presStyleCnt="0"/>
      <dgm:spPr/>
    </dgm:pt>
    <dgm:pt modelId="{1A174C54-C662-47DC-A4CE-64608C89AA42}" type="pres">
      <dgm:prSet presAssocID="{9BC507EF-6B99-4ED2-909D-F42FA05D9562}" presName="imgShp" presStyleLbl="fgImgPlace1" presStyleIdx="0" presStyleCnt="3"/>
      <dgm:spPr/>
    </dgm:pt>
    <dgm:pt modelId="{50D1DA87-1E73-43EE-BA58-A71F035B6F28}" type="pres">
      <dgm:prSet presAssocID="{9BC507EF-6B99-4ED2-909D-F42FA05D9562}" presName="txShp" presStyleLbl="node1" presStyleIdx="0" presStyleCnt="3">
        <dgm:presLayoutVars>
          <dgm:bulletEnabled val="1"/>
        </dgm:presLayoutVars>
      </dgm:prSet>
      <dgm:spPr/>
    </dgm:pt>
    <dgm:pt modelId="{5D4EDADF-08CA-41AA-AB12-DFE189E17E4D}" type="pres">
      <dgm:prSet presAssocID="{53BD5AC7-03C7-42B9-82BD-F0BFF69ADBF6}" presName="spacing" presStyleCnt="0"/>
      <dgm:spPr/>
    </dgm:pt>
    <dgm:pt modelId="{67CCA624-83E6-4135-84EE-C7C7FA1E77B2}" type="pres">
      <dgm:prSet presAssocID="{B240E611-AF59-427B-8527-228EA0CF8475}" presName="composite" presStyleCnt="0"/>
      <dgm:spPr/>
    </dgm:pt>
    <dgm:pt modelId="{F47B5E05-CBF0-482E-A6F7-7A7E87044EF9}" type="pres">
      <dgm:prSet presAssocID="{B240E611-AF59-427B-8527-228EA0CF8475}" presName="imgShp" presStyleLbl="fgImgPlace1" presStyleIdx="1" presStyleCnt="3"/>
      <dgm:spPr/>
    </dgm:pt>
    <dgm:pt modelId="{4A80F884-70FC-40B7-A675-9F5386DFA873}" type="pres">
      <dgm:prSet presAssocID="{B240E611-AF59-427B-8527-228EA0CF8475}" presName="txShp" presStyleLbl="node1" presStyleIdx="1" presStyleCnt="3">
        <dgm:presLayoutVars>
          <dgm:bulletEnabled val="1"/>
        </dgm:presLayoutVars>
      </dgm:prSet>
      <dgm:spPr/>
    </dgm:pt>
    <dgm:pt modelId="{DEB9C550-499B-495C-AD2E-49F085F6A007}" type="pres">
      <dgm:prSet presAssocID="{708C532D-DC26-4691-9C9A-93E5807F277E}" presName="spacing" presStyleCnt="0"/>
      <dgm:spPr/>
    </dgm:pt>
    <dgm:pt modelId="{FCB14672-0F8D-4D1F-BCE7-64B24B212153}" type="pres">
      <dgm:prSet presAssocID="{4DBB7CF8-A6D9-461E-8F32-1A5EE9CB922D}" presName="composite" presStyleCnt="0"/>
      <dgm:spPr/>
    </dgm:pt>
    <dgm:pt modelId="{65CE7CF7-BDE0-40E4-9E29-8DEAAB092DE4}" type="pres">
      <dgm:prSet presAssocID="{4DBB7CF8-A6D9-461E-8F32-1A5EE9CB922D}" presName="imgShp" presStyleLbl="fgImgPlace1" presStyleIdx="2" presStyleCnt="3"/>
      <dgm:spPr/>
    </dgm:pt>
    <dgm:pt modelId="{D874D55E-8DEE-423C-8D65-554CDED19E91}" type="pres">
      <dgm:prSet presAssocID="{4DBB7CF8-A6D9-461E-8F32-1A5EE9CB922D}" presName="txShp" presStyleLbl="node1" presStyleIdx="2" presStyleCnt="3">
        <dgm:presLayoutVars>
          <dgm:bulletEnabled val="1"/>
        </dgm:presLayoutVars>
      </dgm:prSet>
      <dgm:spPr/>
    </dgm:pt>
  </dgm:ptLst>
  <dgm:cxnLst>
    <dgm:cxn modelId="{F7387154-9082-4E29-B450-57D151F99D59}" type="presOf" srcId="{DB0ED004-A433-4493-9BF2-604BD6509E42}" destId="{A17C4C2B-E827-413F-9D87-195291549F96}" srcOrd="0" destOrd="0" presId="urn:microsoft.com/office/officeart/2005/8/layout/vList3"/>
    <dgm:cxn modelId="{8E228A59-5B66-4A34-8BAA-376B0E6BB985}" srcId="{DB0ED004-A433-4493-9BF2-604BD6509E42}" destId="{B240E611-AF59-427B-8527-228EA0CF8475}" srcOrd="1" destOrd="0" parTransId="{AC60033C-6C91-4037-B1F0-C7E5F39F69B7}" sibTransId="{708C532D-DC26-4691-9C9A-93E5807F277E}"/>
    <dgm:cxn modelId="{2CE04C7B-101A-4674-816C-3488CE8AAAA1}" type="presOf" srcId="{9BC507EF-6B99-4ED2-909D-F42FA05D9562}" destId="{50D1DA87-1E73-43EE-BA58-A71F035B6F28}" srcOrd="0" destOrd="0" presId="urn:microsoft.com/office/officeart/2005/8/layout/vList3"/>
    <dgm:cxn modelId="{9C340892-50CC-4AAF-832A-1335DCFD52F7}" srcId="{DB0ED004-A433-4493-9BF2-604BD6509E42}" destId="{4DBB7CF8-A6D9-461E-8F32-1A5EE9CB922D}" srcOrd="2" destOrd="0" parTransId="{DB10AFCD-54BA-404E-B6A8-8167C0FD40C6}" sibTransId="{48A94456-EAF3-4163-B8A5-A366ADBC8A36}"/>
    <dgm:cxn modelId="{CEEBF9B2-E9D0-4C90-9E9A-61154C7A97E0}" srcId="{DB0ED004-A433-4493-9BF2-604BD6509E42}" destId="{9BC507EF-6B99-4ED2-909D-F42FA05D9562}" srcOrd="0" destOrd="0" parTransId="{273069DE-D1D5-4727-BAFB-F42F623DAB82}" sibTransId="{53BD5AC7-03C7-42B9-82BD-F0BFF69ADBF6}"/>
    <dgm:cxn modelId="{92E183C3-548A-440A-A026-10B33EB7C8B0}" type="presOf" srcId="{B240E611-AF59-427B-8527-228EA0CF8475}" destId="{4A80F884-70FC-40B7-A675-9F5386DFA873}" srcOrd="0" destOrd="0" presId="urn:microsoft.com/office/officeart/2005/8/layout/vList3"/>
    <dgm:cxn modelId="{887D0AF9-05B9-4AEA-983E-C81E941D0BF5}" type="presOf" srcId="{4DBB7CF8-A6D9-461E-8F32-1A5EE9CB922D}" destId="{D874D55E-8DEE-423C-8D65-554CDED19E91}" srcOrd="0" destOrd="0" presId="urn:microsoft.com/office/officeart/2005/8/layout/vList3"/>
    <dgm:cxn modelId="{914412C6-3DC9-40D9-85D4-3C102D047BEC}" type="presParOf" srcId="{A17C4C2B-E827-413F-9D87-195291549F96}" destId="{400E2B6B-D752-4101-BDDD-7CFC58901B2B}" srcOrd="0" destOrd="0" presId="urn:microsoft.com/office/officeart/2005/8/layout/vList3"/>
    <dgm:cxn modelId="{66CE3A98-6A27-49BB-8E11-CB1B7B6632FE}" type="presParOf" srcId="{400E2B6B-D752-4101-BDDD-7CFC58901B2B}" destId="{1A174C54-C662-47DC-A4CE-64608C89AA42}" srcOrd="0" destOrd="0" presId="urn:microsoft.com/office/officeart/2005/8/layout/vList3"/>
    <dgm:cxn modelId="{5949EFD2-DA42-40A9-9E22-9C0F64CCBE3F}" type="presParOf" srcId="{400E2B6B-D752-4101-BDDD-7CFC58901B2B}" destId="{50D1DA87-1E73-43EE-BA58-A71F035B6F28}" srcOrd="1" destOrd="0" presId="urn:microsoft.com/office/officeart/2005/8/layout/vList3"/>
    <dgm:cxn modelId="{94C6FF81-BDB2-4CAA-9C94-3313A016538C}" type="presParOf" srcId="{A17C4C2B-E827-413F-9D87-195291549F96}" destId="{5D4EDADF-08CA-41AA-AB12-DFE189E17E4D}" srcOrd="1" destOrd="0" presId="urn:microsoft.com/office/officeart/2005/8/layout/vList3"/>
    <dgm:cxn modelId="{2FB5BE2C-80C5-4B5A-9D8B-5E1C17D5E166}" type="presParOf" srcId="{A17C4C2B-E827-413F-9D87-195291549F96}" destId="{67CCA624-83E6-4135-84EE-C7C7FA1E77B2}" srcOrd="2" destOrd="0" presId="urn:microsoft.com/office/officeart/2005/8/layout/vList3"/>
    <dgm:cxn modelId="{40A1C6D2-5D16-4AE2-85D0-09410147C796}" type="presParOf" srcId="{67CCA624-83E6-4135-84EE-C7C7FA1E77B2}" destId="{F47B5E05-CBF0-482E-A6F7-7A7E87044EF9}" srcOrd="0" destOrd="0" presId="urn:microsoft.com/office/officeart/2005/8/layout/vList3"/>
    <dgm:cxn modelId="{196DEF52-8FE4-484D-BA2F-E780F984C19D}" type="presParOf" srcId="{67CCA624-83E6-4135-84EE-C7C7FA1E77B2}" destId="{4A80F884-70FC-40B7-A675-9F5386DFA873}" srcOrd="1" destOrd="0" presId="urn:microsoft.com/office/officeart/2005/8/layout/vList3"/>
    <dgm:cxn modelId="{B55F5D63-B6EB-4DE3-A7C6-0E1A90FD5C8A}" type="presParOf" srcId="{A17C4C2B-E827-413F-9D87-195291549F96}" destId="{DEB9C550-499B-495C-AD2E-49F085F6A007}" srcOrd="3" destOrd="0" presId="urn:microsoft.com/office/officeart/2005/8/layout/vList3"/>
    <dgm:cxn modelId="{3136FBB8-5532-45BD-85A0-E22A451A21BB}" type="presParOf" srcId="{A17C4C2B-E827-413F-9D87-195291549F96}" destId="{FCB14672-0F8D-4D1F-BCE7-64B24B212153}" srcOrd="4" destOrd="0" presId="urn:microsoft.com/office/officeart/2005/8/layout/vList3"/>
    <dgm:cxn modelId="{8599107A-3DA4-49D6-BC78-6FD533C16B89}" type="presParOf" srcId="{FCB14672-0F8D-4D1F-BCE7-64B24B212153}" destId="{65CE7CF7-BDE0-40E4-9E29-8DEAAB092DE4}" srcOrd="0" destOrd="0" presId="urn:microsoft.com/office/officeart/2005/8/layout/vList3"/>
    <dgm:cxn modelId="{EC7A178B-1E79-447A-854F-41EBC4787292}" type="presParOf" srcId="{FCB14672-0F8D-4D1F-BCE7-64B24B212153}" destId="{D874D55E-8DEE-423C-8D65-554CDED19E9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0E6874-5678-4506-B508-8714A2C4DDE4}" type="doc">
      <dgm:prSet loTypeId="urn:microsoft.com/office/officeart/2005/8/layout/target3" loCatId="relationship" qsTypeId="urn:microsoft.com/office/officeart/2005/8/quickstyle/simple5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E115F1E9-A303-45B0-A9D4-4C7049E3585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Остановить все фабрики и заводы. Прекратить заготовку древесины. Запретить пользоваться автотранспортом. Превратить Землю в один огромный заповедник.</a:t>
          </a:r>
        </a:p>
      </dgm:t>
    </dgm:pt>
    <dgm:pt modelId="{C0CE44BF-288F-40DF-BA21-6A28E5A065BE}" type="parTrans" cxnId="{A2488B22-248A-4869-B40B-D86CBF767EA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A8CA9C-8B0B-4314-A3E7-D484850740C7}" type="sibTrans" cxnId="{A2488B22-248A-4869-B40B-D86CBF767EA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E075A9-6DE3-4F9D-BE17-39A5EDB31E9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Фабрики и заводы должны иметь уловители пыли и вредных веществ. Транспорт сделать экологически безопасным. В городах и вокруг них создавать пояса садов, парков и лесов</a:t>
          </a:r>
        </a:p>
      </dgm:t>
    </dgm:pt>
    <dgm:pt modelId="{4EA2EB4E-3CF0-4E08-8F0D-E965F91D9B46}" type="parTrans" cxnId="{02F33090-55A1-4873-8C3D-2684287ACE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5817AE9-22FA-4BDA-81B9-F18FC2C9104F}" type="sibTrans" cxnId="{02F33090-55A1-4873-8C3D-2684287ACE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43E1DA-FB9C-4A1C-96A9-F61FE71605E3}" type="pres">
      <dgm:prSet presAssocID="{9B0E6874-5678-4506-B508-8714A2C4DDE4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CAB6A410-B1C3-446F-9C7A-4297C1F5BD32}" type="pres">
      <dgm:prSet presAssocID="{E115F1E9-A303-45B0-A9D4-4C7049E35857}" presName="circle1" presStyleLbl="node1" presStyleIdx="0" presStyleCnt="2"/>
      <dgm:spPr/>
    </dgm:pt>
    <dgm:pt modelId="{5E658C61-6A2C-4D24-B82F-F0EBF575D719}" type="pres">
      <dgm:prSet presAssocID="{E115F1E9-A303-45B0-A9D4-4C7049E35857}" presName="space" presStyleCnt="0"/>
      <dgm:spPr/>
    </dgm:pt>
    <dgm:pt modelId="{EED0CAD8-7619-48DF-AFB1-AFF9A51C1AAE}" type="pres">
      <dgm:prSet presAssocID="{E115F1E9-A303-45B0-A9D4-4C7049E35857}" presName="rect1" presStyleLbl="alignAcc1" presStyleIdx="0" presStyleCnt="2"/>
      <dgm:spPr/>
    </dgm:pt>
    <dgm:pt modelId="{8C85071C-F5FC-400F-BE3A-9C1A081992C9}" type="pres">
      <dgm:prSet presAssocID="{4AE075A9-6DE3-4F9D-BE17-39A5EDB31E97}" presName="vertSpace2" presStyleLbl="node1" presStyleIdx="0" presStyleCnt="2"/>
      <dgm:spPr/>
    </dgm:pt>
    <dgm:pt modelId="{893F9056-EA33-426D-A36B-AFDDF5AC71D0}" type="pres">
      <dgm:prSet presAssocID="{4AE075A9-6DE3-4F9D-BE17-39A5EDB31E97}" presName="circle2" presStyleLbl="node1" presStyleIdx="1" presStyleCnt="2"/>
      <dgm:spPr/>
    </dgm:pt>
    <dgm:pt modelId="{706B097E-A13C-44B4-94D0-39B241DEA2DC}" type="pres">
      <dgm:prSet presAssocID="{4AE075A9-6DE3-4F9D-BE17-39A5EDB31E97}" presName="rect2" presStyleLbl="alignAcc1" presStyleIdx="1" presStyleCnt="2"/>
      <dgm:spPr/>
    </dgm:pt>
    <dgm:pt modelId="{A7987B30-98CD-42A6-895C-C63BDF28DB28}" type="pres">
      <dgm:prSet presAssocID="{E115F1E9-A303-45B0-A9D4-4C7049E35857}" presName="rect1ParTxNoCh" presStyleLbl="alignAcc1" presStyleIdx="1" presStyleCnt="2">
        <dgm:presLayoutVars>
          <dgm:chMax val="1"/>
          <dgm:bulletEnabled val="1"/>
        </dgm:presLayoutVars>
      </dgm:prSet>
      <dgm:spPr/>
    </dgm:pt>
    <dgm:pt modelId="{45DF2D6B-DE03-47C5-A0C3-5924C272E76B}" type="pres">
      <dgm:prSet presAssocID="{4AE075A9-6DE3-4F9D-BE17-39A5EDB31E97}" presName="rect2ParTxNoCh" presStyleLbl="alignAcc1" presStyleIdx="1" presStyleCnt="2">
        <dgm:presLayoutVars>
          <dgm:chMax val="1"/>
          <dgm:bulletEnabled val="1"/>
        </dgm:presLayoutVars>
      </dgm:prSet>
      <dgm:spPr/>
    </dgm:pt>
  </dgm:ptLst>
  <dgm:cxnLst>
    <dgm:cxn modelId="{EC699201-014E-4C1E-B859-915BCB9A2137}" type="presOf" srcId="{E115F1E9-A303-45B0-A9D4-4C7049E35857}" destId="{EED0CAD8-7619-48DF-AFB1-AFF9A51C1AAE}" srcOrd="0" destOrd="0" presId="urn:microsoft.com/office/officeart/2005/8/layout/target3"/>
    <dgm:cxn modelId="{AF2EEF1A-5D88-4A0F-9C5E-EC22DBAC625A}" type="presOf" srcId="{4AE075A9-6DE3-4F9D-BE17-39A5EDB31E97}" destId="{45DF2D6B-DE03-47C5-A0C3-5924C272E76B}" srcOrd="1" destOrd="0" presId="urn:microsoft.com/office/officeart/2005/8/layout/target3"/>
    <dgm:cxn modelId="{AA6C0E1C-DDCE-4D5C-B960-9ED6C9BCEF34}" type="presOf" srcId="{E115F1E9-A303-45B0-A9D4-4C7049E35857}" destId="{A7987B30-98CD-42A6-895C-C63BDF28DB28}" srcOrd="1" destOrd="0" presId="urn:microsoft.com/office/officeart/2005/8/layout/target3"/>
    <dgm:cxn modelId="{BDDAEA20-BFE3-499B-ACA4-26135E97EAE9}" type="presOf" srcId="{4AE075A9-6DE3-4F9D-BE17-39A5EDB31E97}" destId="{706B097E-A13C-44B4-94D0-39B241DEA2DC}" srcOrd="0" destOrd="0" presId="urn:microsoft.com/office/officeart/2005/8/layout/target3"/>
    <dgm:cxn modelId="{A2488B22-248A-4869-B40B-D86CBF767EA9}" srcId="{9B0E6874-5678-4506-B508-8714A2C4DDE4}" destId="{E115F1E9-A303-45B0-A9D4-4C7049E35857}" srcOrd="0" destOrd="0" parTransId="{C0CE44BF-288F-40DF-BA21-6A28E5A065BE}" sibTransId="{39A8CA9C-8B0B-4314-A3E7-D484850740C7}"/>
    <dgm:cxn modelId="{00CC2886-0EA0-4AAD-9EA3-C8FF0AD2291E}" type="presOf" srcId="{9B0E6874-5678-4506-B508-8714A2C4DDE4}" destId="{BE43E1DA-FB9C-4A1C-96A9-F61FE71605E3}" srcOrd="0" destOrd="0" presId="urn:microsoft.com/office/officeart/2005/8/layout/target3"/>
    <dgm:cxn modelId="{02F33090-55A1-4873-8C3D-2684287ACEA4}" srcId="{9B0E6874-5678-4506-B508-8714A2C4DDE4}" destId="{4AE075A9-6DE3-4F9D-BE17-39A5EDB31E97}" srcOrd="1" destOrd="0" parTransId="{4EA2EB4E-3CF0-4E08-8F0D-E965F91D9B46}" sibTransId="{F5817AE9-22FA-4BDA-81B9-F18FC2C9104F}"/>
    <dgm:cxn modelId="{FAFF4398-1176-4DDA-AF28-03DE8DA904C5}" type="presParOf" srcId="{BE43E1DA-FB9C-4A1C-96A9-F61FE71605E3}" destId="{CAB6A410-B1C3-446F-9C7A-4297C1F5BD32}" srcOrd="0" destOrd="0" presId="urn:microsoft.com/office/officeart/2005/8/layout/target3"/>
    <dgm:cxn modelId="{5F7DE975-D61D-4BA5-9612-E139732570DC}" type="presParOf" srcId="{BE43E1DA-FB9C-4A1C-96A9-F61FE71605E3}" destId="{5E658C61-6A2C-4D24-B82F-F0EBF575D719}" srcOrd="1" destOrd="0" presId="urn:microsoft.com/office/officeart/2005/8/layout/target3"/>
    <dgm:cxn modelId="{E0899FD9-365F-499F-AD6C-E5C72C4B23E4}" type="presParOf" srcId="{BE43E1DA-FB9C-4A1C-96A9-F61FE71605E3}" destId="{EED0CAD8-7619-48DF-AFB1-AFF9A51C1AAE}" srcOrd="2" destOrd="0" presId="urn:microsoft.com/office/officeart/2005/8/layout/target3"/>
    <dgm:cxn modelId="{4BD3782A-993D-4DFD-95CC-B3E75426A715}" type="presParOf" srcId="{BE43E1DA-FB9C-4A1C-96A9-F61FE71605E3}" destId="{8C85071C-F5FC-400F-BE3A-9C1A081992C9}" srcOrd="3" destOrd="0" presId="urn:microsoft.com/office/officeart/2005/8/layout/target3"/>
    <dgm:cxn modelId="{7585C19F-26AD-46DB-A760-BEA0F2242873}" type="presParOf" srcId="{BE43E1DA-FB9C-4A1C-96A9-F61FE71605E3}" destId="{893F9056-EA33-426D-A36B-AFDDF5AC71D0}" srcOrd="4" destOrd="0" presId="urn:microsoft.com/office/officeart/2005/8/layout/target3"/>
    <dgm:cxn modelId="{5D5BD791-C214-4CBE-8F2E-A42C3F3B561B}" type="presParOf" srcId="{BE43E1DA-FB9C-4A1C-96A9-F61FE71605E3}" destId="{706B097E-A13C-44B4-94D0-39B241DEA2DC}" srcOrd="5" destOrd="0" presId="urn:microsoft.com/office/officeart/2005/8/layout/target3"/>
    <dgm:cxn modelId="{FFCB369B-5A49-40F7-A898-FC0CD4203796}" type="presParOf" srcId="{BE43E1DA-FB9C-4A1C-96A9-F61FE71605E3}" destId="{A7987B30-98CD-42A6-895C-C63BDF28DB28}" srcOrd="6" destOrd="0" presId="urn:microsoft.com/office/officeart/2005/8/layout/target3"/>
    <dgm:cxn modelId="{E4B1C0B7-F85E-4920-8A37-6AF576FBFBF1}" type="presParOf" srcId="{BE43E1DA-FB9C-4A1C-96A9-F61FE71605E3}" destId="{45DF2D6B-DE03-47C5-A0C3-5924C272E76B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8319BE-1EB1-4948-AF4A-206D013153FE}" type="doc">
      <dgm:prSet loTypeId="urn:microsoft.com/office/officeart/2005/8/layout/chevron2" loCatId="process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87B8CB0-836D-49C7-A120-5C3C3EC07BF8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Растения из почвы получают воду и минеральные соли</a:t>
          </a:r>
        </a:p>
      </dgm:t>
    </dgm:pt>
    <dgm:pt modelId="{0BA744AF-BBE2-4A2B-9A23-940C8E2E799D}" type="parTrans" cxnId="{77C9369C-1945-4285-BE91-BFE0E42E7DF1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DBF7704-1FB7-45AC-B5DD-7F4B611378EC}" type="sibTrans" cxnId="{77C9369C-1945-4285-BE91-BFE0E42E7DF1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F2ABAE5-2DE2-41AC-A30B-4FF05D553776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Растения ничего из почвы не получают, а воду и минеральные соли растения получают из дождя</a:t>
          </a:r>
        </a:p>
      </dgm:t>
    </dgm:pt>
    <dgm:pt modelId="{DFAA5707-E9AA-4B4E-A658-B1DF6114B0BD}" type="parTrans" cxnId="{0DA58CDA-B986-4D9D-8CCD-9CB7C8804119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EAE60D68-250D-4638-A64B-8DB7B3DA869A}" type="sibTrans" cxnId="{0DA58CDA-B986-4D9D-8CCD-9CB7C8804119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8D6F7310-BCCF-4283-8E3F-ED35C62F61EE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В почве живет много животных, которые помогают почве стать плодородной</a:t>
          </a:r>
        </a:p>
      </dgm:t>
    </dgm:pt>
    <dgm:pt modelId="{29D7C5D4-5F0E-436E-8D72-9856E032DC3F}" type="parTrans" cxnId="{01542164-C7F4-499C-AF1C-DA8B8BAA77D4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43E9875B-1DEB-4B2F-BC92-B4F28F60494B}" type="sibTrans" cxnId="{01542164-C7F4-499C-AF1C-DA8B8BAA77D4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D62BE8E-992A-4C46-BF95-1AA6EE6B2E57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В почве живут только те животные, которые не хотят жить на поверхности</a:t>
          </a:r>
        </a:p>
      </dgm:t>
    </dgm:pt>
    <dgm:pt modelId="{AD7996F6-1CAC-4AEE-B993-2C2822302B50}" type="parTrans" cxnId="{5F5BE6B3-43B7-4928-A0EB-AC88B6E13EC7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0524EDB0-DBCA-4818-892F-4A15A7B0D179}" type="sibTrans" cxnId="{5F5BE6B3-43B7-4928-A0EB-AC88B6E13EC7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94EB00EC-A8A6-4336-A0FE-7C7AE00945B2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Человек использует почву только для выращивания урожая</a:t>
          </a:r>
        </a:p>
      </dgm:t>
    </dgm:pt>
    <dgm:pt modelId="{31E2ED3A-EA6B-488E-9B8D-EA2B524978E7}" type="parTrans" cxnId="{47F5252F-B778-4013-BE27-1F7863182339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9FAEA0D5-E2CF-4063-922F-330C482C65F0}" type="sibTrans" cxnId="{47F5252F-B778-4013-BE27-1F7863182339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29138237-842E-4848-9DBB-0A9622FA351B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Человек использует почву во многих сферах</a:t>
          </a:r>
        </a:p>
      </dgm:t>
    </dgm:pt>
    <dgm:pt modelId="{B0C7F4CC-E594-4751-8C09-A5C934CD36FC}" type="parTrans" cxnId="{30F02B64-A7E5-439D-B0C2-A98F674732AC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1AD98900-8B27-4FED-BA71-282B96FA83FE}" type="sibTrans" cxnId="{30F02B64-A7E5-439D-B0C2-A98F674732AC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86E8FABE-4BFA-4AEF-BCEF-F175CC6E8611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04FC9B7-0A8F-45B8-BE0D-B25D771F5A01}" type="parTrans" cxnId="{8715BDA9-CCAA-4B8A-BCF5-34ED29383125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1120E937-601D-477B-9D8A-A03911872C5D}" type="sibTrans" cxnId="{8715BDA9-CCAA-4B8A-BCF5-34ED29383125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0C067839-497F-4F52-B590-1991302AF339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A0CF231D-C880-4D2C-B237-BFA25B148F7A}" type="parTrans" cxnId="{00466CC1-27E1-4191-BC6A-A07CA6F4D971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D9A0F63F-BA59-4751-9860-27FED90E50BD}" type="sibTrans" cxnId="{00466CC1-27E1-4191-BC6A-A07CA6F4D971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15BD7C89-6E55-43B0-9A0B-54910600E802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749C2872-7AE4-4B3E-A644-2DD442E27AE2}" type="parTrans" cxnId="{75AF4015-28E7-4FFC-A7F9-49EBF7494A82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0DED1C59-391D-4877-907E-9A11F0643551}" type="sibTrans" cxnId="{75AF4015-28E7-4FFC-A7F9-49EBF7494A82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FE874152-D23B-48D2-A2D4-7D7C77525E55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8E521C78-969E-44D2-ABF5-EB20A264C69D}" type="parTrans" cxnId="{2746CD8E-B447-4B70-B03F-B9A901CBB97F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EA25694A-609E-49E4-92CE-E178BCDF142E}" type="sibTrans" cxnId="{2746CD8E-B447-4B70-B03F-B9A901CBB97F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274D7F1B-1FEF-44F0-AF81-63A406BEEFF8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0AF10D2-EE3A-4E7C-B796-C2290C5829DE}" type="parTrans" cxnId="{6B63A5B4-83FF-48D2-AFC8-4FC8C949DA5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729045FE-25E9-461B-A7FD-2BF414155CC1}" type="sibTrans" cxnId="{6B63A5B4-83FF-48D2-AFC8-4FC8C949DA5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8ED9460-373A-4B1B-9DF6-5D3EE345EE48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655F8A6D-A00C-4D07-BAAD-7C6477A73977}" type="parTrans" cxnId="{2D2F7A43-471E-47CB-9E60-CC00E46A6D39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4F1CDD27-42B4-4716-B37C-AFF43019869D}" type="sibTrans" cxnId="{2D2F7A43-471E-47CB-9E60-CC00E46A6D39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B0492F26-FA0F-4C5D-8015-9263B44302FD}" type="pres">
      <dgm:prSet presAssocID="{B08319BE-1EB1-4948-AF4A-206D013153FE}" presName="linearFlow" presStyleCnt="0">
        <dgm:presLayoutVars>
          <dgm:dir/>
          <dgm:animLvl val="lvl"/>
          <dgm:resizeHandles val="exact"/>
        </dgm:presLayoutVars>
      </dgm:prSet>
      <dgm:spPr/>
    </dgm:pt>
    <dgm:pt modelId="{2837D300-502B-4364-B900-8899864D0BB2}" type="pres">
      <dgm:prSet presAssocID="{86E8FABE-4BFA-4AEF-BCEF-F175CC6E8611}" presName="composite" presStyleCnt="0"/>
      <dgm:spPr/>
    </dgm:pt>
    <dgm:pt modelId="{F044D58C-35F5-49F3-A8BE-F3A190C5AF9D}" type="pres">
      <dgm:prSet presAssocID="{86E8FABE-4BFA-4AEF-BCEF-F175CC6E8611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C1A0DB63-D8E3-4177-9957-FC08A3CECFBC}" type="pres">
      <dgm:prSet presAssocID="{86E8FABE-4BFA-4AEF-BCEF-F175CC6E8611}" presName="descendantText" presStyleLbl="alignAcc1" presStyleIdx="0" presStyleCnt="6">
        <dgm:presLayoutVars>
          <dgm:bulletEnabled val="1"/>
        </dgm:presLayoutVars>
      </dgm:prSet>
      <dgm:spPr/>
    </dgm:pt>
    <dgm:pt modelId="{9C19FFB4-5A91-4D71-A77D-23B3FBA6DC7F}" type="pres">
      <dgm:prSet presAssocID="{1120E937-601D-477B-9D8A-A03911872C5D}" presName="sp" presStyleCnt="0"/>
      <dgm:spPr/>
    </dgm:pt>
    <dgm:pt modelId="{1E70AAED-99EB-4B1B-B398-312AD31F229A}" type="pres">
      <dgm:prSet presAssocID="{0C067839-497F-4F52-B590-1991302AF339}" presName="composite" presStyleCnt="0"/>
      <dgm:spPr/>
    </dgm:pt>
    <dgm:pt modelId="{E943C574-C17B-432D-AA24-B0BDF01F226D}" type="pres">
      <dgm:prSet presAssocID="{0C067839-497F-4F52-B590-1991302AF339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E273D5FD-FEC8-4441-BC16-FA5817B50C9D}" type="pres">
      <dgm:prSet presAssocID="{0C067839-497F-4F52-B590-1991302AF339}" presName="descendantText" presStyleLbl="alignAcc1" presStyleIdx="1" presStyleCnt="6">
        <dgm:presLayoutVars>
          <dgm:bulletEnabled val="1"/>
        </dgm:presLayoutVars>
      </dgm:prSet>
      <dgm:spPr/>
    </dgm:pt>
    <dgm:pt modelId="{221AA868-3EFB-43E6-9BA2-607FB0A1BB1A}" type="pres">
      <dgm:prSet presAssocID="{D9A0F63F-BA59-4751-9860-27FED90E50BD}" presName="sp" presStyleCnt="0"/>
      <dgm:spPr/>
    </dgm:pt>
    <dgm:pt modelId="{5F10C21F-88A5-493B-B900-AE5EBCB163CC}" type="pres">
      <dgm:prSet presAssocID="{15BD7C89-6E55-43B0-9A0B-54910600E802}" presName="composite" presStyleCnt="0"/>
      <dgm:spPr/>
    </dgm:pt>
    <dgm:pt modelId="{58D39EB7-6A00-4B35-AD49-D1E54CDCC06E}" type="pres">
      <dgm:prSet presAssocID="{15BD7C89-6E55-43B0-9A0B-54910600E802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2AC77013-5697-4E7F-845F-17486128C20A}" type="pres">
      <dgm:prSet presAssocID="{15BD7C89-6E55-43B0-9A0B-54910600E802}" presName="descendantText" presStyleLbl="alignAcc1" presStyleIdx="2" presStyleCnt="6">
        <dgm:presLayoutVars>
          <dgm:bulletEnabled val="1"/>
        </dgm:presLayoutVars>
      </dgm:prSet>
      <dgm:spPr/>
    </dgm:pt>
    <dgm:pt modelId="{35989764-6671-463B-8F66-D5AB5CD771F5}" type="pres">
      <dgm:prSet presAssocID="{0DED1C59-391D-4877-907E-9A11F0643551}" presName="sp" presStyleCnt="0"/>
      <dgm:spPr/>
    </dgm:pt>
    <dgm:pt modelId="{979A3035-CBCA-40E6-BC7D-DAD8DD80DCEB}" type="pres">
      <dgm:prSet presAssocID="{FE874152-D23B-48D2-A2D4-7D7C77525E55}" presName="composite" presStyleCnt="0"/>
      <dgm:spPr/>
    </dgm:pt>
    <dgm:pt modelId="{7D78FF4C-2281-4AA6-9EE7-0894A25E85CA}" type="pres">
      <dgm:prSet presAssocID="{FE874152-D23B-48D2-A2D4-7D7C77525E55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C206707E-46A2-4163-A9B5-362E91C5BBA7}" type="pres">
      <dgm:prSet presAssocID="{FE874152-D23B-48D2-A2D4-7D7C77525E55}" presName="descendantText" presStyleLbl="alignAcc1" presStyleIdx="3" presStyleCnt="6">
        <dgm:presLayoutVars>
          <dgm:bulletEnabled val="1"/>
        </dgm:presLayoutVars>
      </dgm:prSet>
      <dgm:spPr/>
    </dgm:pt>
    <dgm:pt modelId="{D28D8C98-F8E8-483C-B63F-8A45098F1BD7}" type="pres">
      <dgm:prSet presAssocID="{EA25694A-609E-49E4-92CE-E178BCDF142E}" presName="sp" presStyleCnt="0"/>
      <dgm:spPr/>
    </dgm:pt>
    <dgm:pt modelId="{CEA05BE9-A295-40F4-B278-F5F431A21E45}" type="pres">
      <dgm:prSet presAssocID="{274D7F1B-1FEF-44F0-AF81-63A406BEEFF8}" presName="composite" presStyleCnt="0"/>
      <dgm:spPr/>
    </dgm:pt>
    <dgm:pt modelId="{15209EE6-54D4-4F70-90E6-488D79175C94}" type="pres">
      <dgm:prSet presAssocID="{274D7F1B-1FEF-44F0-AF81-63A406BEEFF8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8F35D019-137C-4CF2-A06F-4BD72AD49242}" type="pres">
      <dgm:prSet presAssocID="{274D7F1B-1FEF-44F0-AF81-63A406BEEFF8}" presName="descendantText" presStyleLbl="alignAcc1" presStyleIdx="4" presStyleCnt="6">
        <dgm:presLayoutVars>
          <dgm:bulletEnabled val="1"/>
        </dgm:presLayoutVars>
      </dgm:prSet>
      <dgm:spPr/>
    </dgm:pt>
    <dgm:pt modelId="{DB44E939-C19B-4CA4-AF43-AAB5E94E7218}" type="pres">
      <dgm:prSet presAssocID="{729045FE-25E9-461B-A7FD-2BF414155CC1}" presName="sp" presStyleCnt="0"/>
      <dgm:spPr/>
    </dgm:pt>
    <dgm:pt modelId="{E51BCE0F-04DC-4A6B-AAAB-3E18F0598B68}" type="pres">
      <dgm:prSet presAssocID="{A8ED9460-373A-4B1B-9DF6-5D3EE345EE48}" presName="composite" presStyleCnt="0"/>
      <dgm:spPr/>
    </dgm:pt>
    <dgm:pt modelId="{E5633143-BE8D-46B3-BE07-44E55A960D15}" type="pres">
      <dgm:prSet presAssocID="{A8ED9460-373A-4B1B-9DF6-5D3EE345EE48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E298700A-1192-47DE-99B3-15A4C13AB5A7}" type="pres">
      <dgm:prSet presAssocID="{A8ED9460-373A-4B1B-9DF6-5D3EE345EE48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A40DE205-3AE8-4912-B7D2-613B7D760227}" type="presOf" srcId="{687B8CB0-836D-49C7-A120-5C3C3EC07BF8}" destId="{C1A0DB63-D8E3-4177-9957-FC08A3CECFBC}" srcOrd="0" destOrd="0" presId="urn:microsoft.com/office/officeart/2005/8/layout/chevron2"/>
    <dgm:cxn modelId="{75AF4015-28E7-4FFC-A7F9-49EBF7494A82}" srcId="{B08319BE-1EB1-4948-AF4A-206D013153FE}" destId="{15BD7C89-6E55-43B0-9A0B-54910600E802}" srcOrd="2" destOrd="0" parTransId="{749C2872-7AE4-4B3E-A644-2DD442E27AE2}" sibTransId="{0DED1C59-391D-4877-907E-9A11F0643551}"/>
    <dgm:cxn modelId="{47F5252F-B778-4013-BE27-1F7863182339}" srcId="{274D7F1B-1FEF-44F0-AF81-63A406BEEFF8}" destId="{94EB00EC-A8A6-4336-A0FE-7C7AE00945B2}" srcOrd="0" destOrd="0" parTransId="{31E2ED3A-EA6B-488E-9B8D-EA2B524978E7}" sibTransId="{9FAEA0D5-E2CF-4063-922F-330C482C65F0}"/>
    <dgm:cxn modelId="{DA582C31-136A-402B-87E5-03525428F0B3}" type="presOf" srcId="{29138237-842E-4848-9DBB-0A9622FA351B}" destId="{E298700A-1192-47DE-99B3-15A4C13AB5A7}" srcOrd="0" destOrd="0" presId="urn:microsoft.com/office/officeart/2005/8/layout/chevron2"/>
    <dgm:cxn modelId="{7E0A8D3F-2177-4EEB-8D1A-807AD6C7C80E}" type="presOf" srcId="{94EB00EC-A8A6-4336-A0FE-7C7AE00945B2}" destId="{8F35D019-137C-4CF2-A06F-4BD72AD49242}" srcOrd="0" destOrd="0" presId="urn:microsoft.com/office/officeart/2005/8/layout/chevron2"/>
    <dgm:cxn modelId="{2D2F7A43-471E-47CB-9E60-CC00E46A6D39}" srcId="{B08319BE-1EB1-4948-AF4A-206D013153FE}" destId="{A8ED9460-373A-4B1B-9DF6-5D3EE345EE48}" srcOrd="5" destOrd="0" parTransId="{655F8A6D-A00C-4D07-BAAD-7C6477A73977}" sibTransId="{4F1CDD27-42B4-4716-B37C-AFF43019869D}"/>
    <dgm:cxn modelId="{01542164-C7F4-499C-AF1C-DA8B8BAA77D4}" srcId="{15BD7C89-6E55-43B0-9A0B-54910600E802}" destId="{8D6F7310-BCCF-4283-8E3F-ED35C62F61EE}" srcOrd="0" destOrd="0" parTransId="{29D7C5D4-5F0E-436E-8D72-9856E032DC3F}" sibTransId="{43E9875B-1DEB-4B2F-BC92-B4F28F60494B}"/>
    <dgm:cxn modelId="{30F02B64-A7E5-439D-B0C2-A98F674732AC}" srcId="{A8ED9460-373A-4B1B-9DF6-5D3EE345EE48}" destId="{29138237-842E-4848-9DBB-0A9622FA351B}" srcOrd="0" destOrd="0" parTransId="{B0C7F4CC-E594-4751-8C09-A5C934CD36FC}" sibTransId="{1AD98900-8B27-4FED-BA71-282B96FA83FE}"/>
    <dgm:cxn modelId="{3DF33676-FFE1-40E2-9587-051C356F623E}" type="presOf" srcId="{15BD7C89-6E55-43B0-9A0B-54910600E802}" destId="{58D39EB7-6A00-4B35-AD49-D1E54CDCC06E}" srcOrd="0" destOrd="0" presId="urn:microsoft.com/office/officeart/2005/8/layout/chevron2"/>
    <dgm:cxn modelId="{204C5A87-F425-4A89-BB81-9806EC18EBB4}" type="presOf" srcId="{274D7F1B-1FEF-44F0-AF81-63A406BEEFF8}" destId="{15209EE6-54D4-4F70-90E6-488D79175C94}" srcOrd="0" destOrd="0" presId="urn:microsoft.com/office/officeart/2005/8/layout/chevron2"/>
    <dgm:cxn modelId="{2746CD8E-B447-4B70-B03F-B9A901CBB97F}" srcId="{B08319BE-1EB1-4948-AF4A-206D013153FE}" destId="{FE874152-D23B-48D2-A2D4-7D7C77525E55}" srcOrd="3" destOrd="0" parTransId="{8E521C78-969E-44D2-ABF5-EB20A264C69D}" sibTransId="{EA25694A-609E-49E4-92CE-E178BCDF142E}"/>
    <dgm:cxn modelId="{930B179C-AB7D-48FB-90C5-99180B223B6C}" type="presOf" srcId="{FE874152-D23B-48D2-A2D4-7D7C77525E55}" destId="{7D78FF4C-2281-4AA6-9EE7-0894A25E85CA}" srcOrd="0" destOrd="0" presId="urn:microsoft.com/office/officeart/2005/8/layout/chevron2"/>
    <dgm:cxn modelId="{77C9369C-1945-4285-BE91-BFE0E42E7DF1}" srcId="{86E8FABE-4BFA-4AEF-BCEF-F175CC6E8611}" destId="{687B8CB0-836D-49C7-A120-5C3C3EC07BF8}" srcOrd="0" destOrd="0" parTransId="{0BA744AF-BBE2-4A2B-9A23-940C8E2E799D}" sibTransId="{6DBF7704-1FB7-45AC-B5DD-7F4B611378EC}"/>
    <dgm:cxn modelId="{929B609C-AF33-4690-BF30-3BCC5224CA77}" type="presOf" srcId="{8D6F7310-BCCF-4283-8E3F-ED35C62F61EE}" destId="{2AC77013-5697-4E7F-845F-17486128C20A}" srcOrd="0" destOrd="0" presId="urn:microsoft.com/office/officeart/2005/8/layout/chevron2"/>
    <dgm:cxn modelId="{8715BDA9-CCAA-4B8A-BCF5-34ED29383125}" srcId="{B08319BE-1EB1-4948-AF4A-206D013153FE}" destId="{86E8FABE-4BFA-4AEF-BCEF-F175CC6E8611}" srcOrd="0" destOrd="0" parTransId="{404FC9B7-0A8F-45B8-BE0D-B25D771F5A01}" sibTransId="{1120E937-601D-477B-9D8A-A03911872C5D}"/>
    <dgm:cxn modelId="{5F5BE6B3-43B7-4928-A0EB-AC88B6E13EC7}" srcId="{FE874152-D23B-48D2-A2D4-7D7C77525E55}" destId="{6D62BE8E-992A-4C46-BF95-1AA6EE6B2E57}" srcOrd="0" destOrd="0" parTransId="{AD7996F6-1CAC-4AEE-B993-2C2822302B50}" sibTransId="{0524EDB0-DBCA-4818-892F-4A15A7B0D179}"/>
    <dgm:cxn modelId="{6B63A5B4-83FF-48D2-AFC8-4FC8C949DA53}" srcId="{B08319BE-1EB1-4948-AF4A-206D013153FE}" destId="{274D7F1B-1FEF-44F0-AF81-63A406BEEFF8}" srcOrd="4" destOrd="0" parTransId="{20AF10D2-EE3A-4E7C-B796-C2290C5829DE}" sibTransId="{729045FE-25E9-461B-A7FD-2BF414155CC1}"/>
    <dgm:cxn modelId="{00466CC1-27E1-4191-BC6A-A07CA6F4D971}" srcId="{B08319BE-1EB1-4948-AF4A-206D013153FE}" destId="{0C067839-497F-4F52-B590-1991302AF339}" srcOrd="1" destOrd="0" parTransId="{A0CF231D-C880-4D2C-B237-BFA25B148F7A}" sibTransId="{D9A0F63F-BA59-4751-9860-27FED90E50BD}"/>
    <dgm:cxn modelId="{E2FAEDC1-880C-40D5-B4A0-51FC19FF2081}" type="presOf" srcId="{AF2ABAE5-2DE2-41AC-A30B-4FF05D553776}" destId="{E273D5FD-FEC8-4441-BC16-FA5817B50C9D}" srcOrd="0" destOrd="0" presId="urn:microsoft.com/office/officeart/2005/8/layout/chevron2"/>
    <dgm:cxn modelId="{CCCB39D0-3B84-4B63-8A04-D3655AA18421}" type="presOf" srcId="{6D62BE8E-992A-4C46-BF95-1AA6EE6B2E57}" destId="{C206707E-46A2-4163-A9B5-362E91C5BBA7}" srcOrd="0" destOrd="0" presId="urn:microsoft.com/office/officeart/2005/8/layout/chevron2"/>
    <dgm:cxn modelId="{8CCF48D4-223F-4307-B062-1AED4C2683D4}" type="presOf" srcId="{B08319BE-1EB1-4948-AF4A-206D013153FE}" destId="{B0492F26-FA0F-4C5D-8015-9263B44302FD}" srcOrd="0" destOrd="0" presId="urn:microsoft.com/office/officeart/2005/8/layout/chevron2"/>
    <dgm:cxn modelId="{15050AD6-7CEB-44D6-B45A-63DF79B13F4A}" type="presOf" srcId="{86E8FABE-4BFA-4AEF-BCEF-F175CC6E8611}" destId="{F044D58C-35F5-49F3-A8BE-F3A190C5AF9D}" srcOrd="0" destOrd="0" presId="urn:microsoft.com/office/officeart/2005/8/layout/chevron2"/>
    <dgm:cxn modelId="{6EC865D8-F002-4CD9-A90F-9E54EB9864DF}" type="presOf" srcId="{0C067839-497F-4F52-B590-1991302AF339}" destId="{E943C574-C17B-432D-AA24-B0BDF01F226D}" srcOrd="0" destOrd="0" presId="urn:microsoft.com/office/officeart/2005/8/layout/chevron2"/>
    <dgm:cxn modelId="{0DA58CDA-B986-4D9D-8CCD-9CB7C8804119}" srcId="{0C067839-497F-4F52-B590-1991302AF339}" destId="{AF2ABAE5-2DE2-41AC-A30B-4FF05D553776}" srcOrd="0" destOrd="0" parTransId="{DFAA5707-E9AA-4B4E-A658-B1DF6114B0BD}" sibTransId="{EAE60D68-250D-4638-A64B-8DB7B3DA869A}"/>
    <dgm:cxn modelId="{44E31EDF-5B3A-42CE-A26A-06467FBF6E10}" type="presOf" srcId="{A8ED9460-373A-4B1B-9DF6-5D3EE345EE48}" destId="{E5633143-BE8D-46B3-BE07-44E55A960D15}" srcOrd="0" destOrd="0" presId="urn:microsoft.com/office/officeart/2005/8/layout/chevron2"/>
    <dgm:cxn modelId="{E8421075-5570-498C-B973-5BD6813F830E}" type="presParOf" srcId="{B0492F26-FA0F-4C5D-8015-9263B44302FD}" destId="{2837D300-502B-4364-B900-8899864D0BB2}" srcOrd="0" destOrd="0" presId="urn:microsoft.com/office/officeart/2005/8/layout/chevron2"/>
    <dgm:cxn modelId="{7DE8A869-1482-43B5-B2AC-491F08D64C34}" type="presParOf" srcId="{2837D300-502B-4364-B900-8899864D0BB2}" destId="{F044D58C-35F5-49F3-A8BE-F3A190C5AF9D}" srcOrd="0" destOrd="0" presId="urn:microsoft.com/office/officeart/2005/8/layout/chevron2"/>
    <dgm:cxn modelId="{8AEF0CFD-DFB6-49F9-981E-7AAEC9DAF771}" type="presParOf" srcId="{2837D300-502B-4364-B900-8899864D0BB2}" destId="{C1A0DB63-D8E3-4177-9957-FC08A3CECFBC}" srcOrd="1" destOrd="0" presId="urn:microsoft.com/office/officeart/2005/8/layout/chevron2"/>
    <dgm:cxn modelId="{6982C5D4-FD4B-4564-ADEF-4FE89DF973B1}" type="presParOf" srcId="{B0492F26-FA0F-4C5D-8015-9263B44302FD}" destId="{9C19FFB4-5A91-4D71-A77D-23B3FBA6DC7F}" srcOrd="1" destOrd="0" presId="urn:microsoft.com/office/officeart/2005/8/layout/chevron2"/>
    <dgm:cxn modelId="{7ADEF952-1490-4812-991B-6F7A8C21D06A}" type="presParOf" srcId="{B0492F26-FA0F-4C5D-8015-9263B44302FD}" destId="{1E70AAED-99EB-4B1B-B398-312AD31F229A}" srcOrd="2" destOrd="0" presId="urn:microsoft.com/office/officeart/2005/8/layout/chevron2"/>
    <dgm:cxn modelId="{9F4B93A1-2476-441A-8F9D-235027705829}" type="presParOf" srcId="{1E70AAED-99EB-4B1B-B398-312AD31F229A}" destId="{E943C574-C17B-432D-AA24-B0BDF01F226D}" srcOrd="0" destOrd="0" presId="urn:microsoft.com/office/officeart/2005/8/layout/chevron2"/>
    <dgm:cxn modelId="{D9D7239E-5424-48D5-BDF7-2AF77F944C9F}" type="presParOf" srcId="{1E70AAED-99EB-4B1B-B398-312AD31F229A}" destId="{E273D5FD-FEC8-4441-BC16-FA5817B50C9D}" srcOrd="1" destOrd="0" presId="urn:microsoft.com/office/officeart/2005/8/layout/chevron2"/>
    <dgm:cxn modelId="{F7609841-15F9-4077-9303-42939F3D7F15}" type="presParOf" srcId="{B0492F26-FA0F-4C5D-8015-9263B44302FD}" destId="{221AA868-3EFB-43E6-9BA2-607FB0A1BB1A}" srcOrd="3" destOrd="0" presId="urn:microsoft.com/office/officeart/2005/8/layout/chevron2"/>
    <dgm:cxn modelId="{3FD3F53E-9DDF-40D6-9A5B-8695908DC427}" type="presParOf" srcId="{B0492F26-FA0F-4C5D-8015-9263B44302FD}" destId="{5F10C21F-88A5-493B-B900-AE5EBCB163CC}" srcOrd="4" destOrd="0" presId="urn:microsoft.com/office/officeart/2005/8/layout/chevron2"/>
    <dgm:cxn modelId="{74B76B24-6052-4468-8F70-A2AE57F17CC0}" type="presParOf" srcId="{5F10C21F-88A5-493B-B900-AE5EBCB163CC}" destId="{58D39EB7-6A00-4B35-AD49-D1E54CDCC06E}" srcOrd="0" destOrd="0" presId="urn:microsoft.com/office/officeart/2005/8/layout/chevron2"/>
    <dgm:cxn modelId="{4E5DE5A0-8997-4285-A261-F7A9A2976E03}" type="presParOf" srcId="{5F10C21F-88A5-493B-B900-AE5EBCB163CC}" destId="{2AC77013-5697-4E7F-845F-17486128C20A}" srcOrd="1" destOrd="0" presId="urn:microsoft.com/office/officeart/2005/8/layout/chevron2"/>
    <dgm:cxn modelId="{B59D006E-AA11-495C-8155-EE1C649F3861}" type="presParOf" srcId="{B0492F26-FA0F-4C5D-8015-9263B44302FD}" destId="{35989764-6671-463B-8F66-D5AB5CD771F5}" srcOrd="5" destOrd="0" presId="urn:microsoft.com/office/officeart/2005/8/layout/chevron2"/>
    <dgm:cxn modelId="{340FCAA1-2B82-44E5-9A01-0BB37719C4F7}" type="presParOf" srcId="{B0492F26-FA0F-4C5D-8015-9263B44302FD}" destId="{979A3035-CBCA-40E6-BC7D-DAD8DD80DCEB}" srcOrd="6" destOrd="0" presId="urn:microsoft.com/office/officeart/2005/8/layout/chevron2"/>
    <dgm:cxn modelId="{35FE71D2-D884-4641-B6F1-4D81B6DCFD2F}" type="presParOf" srcId="{979A3035-CBCA-40E6-BC7D-DAD8DD80DCEB}" destId="{7D78FF4C-2281-4AA6-9EE7-0894A25E85CA}" srcOrd="0" destOrd="0" presId="urn:microsoft.com/office/officeart/2005/8/layout/chevron2"/>
    <dgm:cxn modelId="{AC1CF74D-99DA-4AD7-93BF-307AC77D1F01}" type="presParOf" srcId="{979A3035-CBCA-40E6-BC7D-DAD8DD80DCEB}" destId="{C206707E-46A2-4163-A9B5-362E91C5BBA7}" srcOrd="1" destOrd="0" presId="urn:microsoft.com/office/officeart/2005/8/layout/chevron2"/>
    <dgm:cxn modelId="{57616D60-EB3C-4984-BF4E-6166F672DC44}" type="presParOf" srcId="{B0492F26-FA0F-4C5D-8015-9263B44302FD}" destId="{D28D8C98-F8E8-483C-B63F-8A45098F1BD7}" srcOrd="7" destOrd="0" presId="urn:microsoft.com/office/officeart/2005/8/layout/chevron2"/>
    <dgm:cxn modelId="{C17F2495-09EE-4A2C-8376-866927E28B49}" type="presParOf" srcId="{B0492F26-FA0F-4C5D-8015-9263B44302FD}" destId="{CEA05BE9-A295-40F4-B278-F5F431A21E45}" srcOrd="8" destOrd="0" presId="urn:microsoft.com/office/officeart/2005/8/layout/chevron2"/>
    <dgm:cxn modelId="{DC1402F1-5FA0-40AE-99B8-30893254E3F5}" type="presParOf" srcId="{CEA05BE9-A295-40F4-B278-F5F431A21E45}" destId="{15209EE6-54D4-4F70-90E6-488D79175C94}" srcOrd="0" destOrd="0" presId="urn:microsoft.com/office/officeart/2005/8/layout/chevron2"/>
    <dgm:cxn modelId="{F1342F01-4D23-4A2E-B070-47CD56828490}" type="presParOf" srcId="{CEA05BE9-A295-40F4-B278-F5F431A21E45}" destId="{8F35D019-137C-4CF2-A06F-4BD72AD49242}" srcOrd="1" destOrd="0" presId="urn:microsoft.com/office/officeart/2005/8/layout/chevron2"/>
    <dgm:cxn modelId="{81CAE0BA-C500-4008-80BC-D683F97A63F5}" type="presParOf" srcId="{B0492F26-FA0F-4C5D-8015-9263B44302FD}" destId="{DB44E939-C19B-4CA4-AF43-AAB5E94E7218}" srcOrd="9" destOrd="0" presId="urn:microsoft.com/office/officeart/2005/8/layout/chevron2"/>
    <dgm:cxn modelId="{9E5AF830-A5CF-4452-8777-6FF8570ACB72}" type="presParOf" srcId="{B0492F26-FA0F-4C5D-8015-9263B44302FD}" destId="{E51BCE0F-04DC-4A6B-AAAB-3E18F0598B68}" srcOrd="10" destOrd="0" presId="urn:microsoft.com/office/officeart/2005/8/layout/chevron2"/>
    <dgm:cxn modelId="{E9326E61-FDEA-4102-BD39-C3EFBDBA56E4}" type="presParOf" srcId="{E51BCE0F-04DC-4A6B-AAAB-3E18F0598B68}" destId="{E5633143-BE8D-46B3-BE07-44E55A960D15}" srcOrd="0" destOrd="0" presId="urn:microsoft.com/office/officeart/2005/8/layout/chevron2"/>
    <dgm:cxn modelId="{895D5D9F-0E86-4408-B603-0D572814B83E}" type="presParOf" srcId="{E51BCE0F-04DC-4A6B-AAAB-3E18F0598B68}" destId="{E298700A-1192-47DE-99B3-15A4C13AB5A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2B7FB2-9674-44A5-86C6-AA1037DD2C93}">
      <dsp:nvSpPr>
        <dsp:cNvPr id="0" name=""/>
        <dsp:cNvSpPr/>
      </dsp:nvSpPr>
      <dsp:spPr>
        <a:xfrm rot="5400000">
          <a:off x="-129342" y="133575"/>
          <a:ext cx="862285" cy="60359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06032"/>
        <a:ext cx="603599" cy="258686"/>
      </dsp:txXfrm>
    </dsp:sp>
    <dsp:sp modelId="{70D826C5-2703-4CA1-BA5A-CB8FAB73A26F}">
      <dsp:nvSpPr>
        <dsp:cNvPr id="0" name=""/>
        <dsp:cNvSpPr/>
      </dsp:nvSpPr>
      <dsp:spPr>
        <a:xfrm rot="5400000">
          <a:off x="4414045" y="-3806212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Вода – самый важный компонент на Земле</a:t>
          </a:r>
        </a:p>
      </dsp:txBody>
      <dsp:txXfrm rot="-5400000">
        <a:off x="603600" y="31594"/>
        <a:ext cx="8154015" cy="505763"/>
      </dsp:txXfrm>
    </dsp:sp>
    <dsp:sp modelId="{2D4712D2-DC0A-4B69-91DF-6163B394C9CD}">
      <dsp:nvSpPr>
        <dsp:cNvPr id="0" name=""/>
        <dsp:cNvSpPr/>
      </dsp:nvSpPr>
      <dsp:spPr>
        <a:xfrm rot="5400000">
          <a:off x="-129342" y="912552"/>
          <a:ext cx="862285" cy="60359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085009"/>
        <a:ext cx="603599" cy="258686"/>
      </dsp:txXfrm>
    </dsp:sp>
    <dsp:sp modelId="{C2DE8A4B-2850-4C54-889E-544BF0011F1D}">
      <dsp:nvSpPr>
        <dsp:cNvPr id="0" name=""/>
        <dsp:cNvSpPr/>
      </dsp:nvSpPr>
      <dsp:spPr>
        <a:xfrm rot="5400000">
          <a:off x="4414045" y="-3027235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Воздух – самый важный компонент на Земле</a:t>
          </a:r>
        </a:p>
      </dsp:txBody>
      <dsp:txXfrm rot="-5400000">
        <a:off x="603600" y="810571"/>
        <a:ext cx="8154015" cy="505763"/>
      </dsp:txXfrm>
    </dsp:sp>
    <dsp:sp modelId="{3F8A193F-2859-4833-B746-275ED5232F98}">
      <dsp:nvSpPr>
        <dsp:cNvPr id="0" name=""/>
        <dsp:cNvSpPr/>
      </dsp:nvSpPr>
      <dsp:spPr>
        <a:xfrm rot="5400000">
          <a:off x="-129342" y="1691530"/>
          <a:ext cx="862285" cy="603599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863987"/>
        <a:ext cx="603599" cy="258686"/>
      </dsp:txXfrm>
    </dsp:sp>
    <dsp:sp modelId="{7662A9EB-2B2A-471D-B3DF-342A4A656B6D}">
      <dsp:nvSpPr>
        <dsp:cNvPr id="0" name=""/>
        <dsp:cNvSpPr/>
      </dsp:nvSpPr>
      <dsp:spPr>
        <a:xfrm rot="5400000">
          <a:off x="4414045" y="-2248257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Солнце – самый важный компонент на Земле</a:t>
          </a:r>
        </a:p>
      </dsp:txBody>
      <dsp:txXfrm rot="-5400000">
        <a:off x="603600" y="1589549"/>
        <a:ext cx="8154015" cy="505763"/>
      </dsp:txXfrm>
    </dsp:sp>
    <dsp:sp modelId="{07C9FF9C-3FF0-4FDA-AF8D-B6DED0C2AFA6}">
      <dsp:nvSpPr>
        <dsp:cNvPr id="0" name=""/>
        <dsp:cNvSpPr/>
      </dsp:nvSpPr>
      <dsp:spPr>
        <a:xfrm rot="5400000">
          <a:off x="-129342" y="2470508"/>
          <a:ext cx="862285" cy="603599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642965"/>
        <a:ext cx="603599" cy="258686"/>
      </dsp:txXfrm>
    </dsp:sp>
    <dsp:sp modelId="{D0D684D3-BAA0-420B-970C-7D4BDC355155}">
      <dsp:nvSpPr>
        <dsp:cNvPr id="0" name=""/>
        <dsp:cNvSpPr/>
      </dsp:nvSpPr>
      <dsp:spPr>
        <a:xfrm rot="5400000">
          <a:off x="4414045" y="-1469280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Человек – самый важный компонент на Земле</a:t>
          </a:r>
        </a:p>
      </dsp:txBody>
      <dsp:txXfrm rot="-5400000">
        <a:off x="603600" y="2368526"/>
        <a:ext cx="8154015" cy="505763"/>
      </dsp:txXfrm>
    </dsp:sp>
    <dsp:sp modelId="{F02947BF-FE73-413F-B78F-F72A40324B9A}">
      <dsp:nvSpPr>
        <dsp:cNvPr id="0" name=""/>
        <dsp:cNvSpPr/>
      </dsp:nvSpPr>
      <dsp:spPr>
        <a:xfrm rot="5400000">
          <a:off x="-129342" y="3249485"/>
          <a:ext cx="862285" cy="603599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421942"/>
        <a:ext cx="603599" cy="258686"/>
      </dsp:txXfrm>
    </dsp:sp>
    <dsp:sp modelId="{ABE0B0AE-FD03-40E3-85FD-0C2501762A91}">
      <dsp:nvSpPr>
        <dsp:cNvPr id="0" name=""/>
        <dsp:cNvSpPr/>
      </dsp:nvSpPr>
      <dsp:spPr>
        <a:xfrm rot="5400000">
          <a:off x="4414045" y="-690302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Растения – самый важный компонент на Земле</a:t>
          </a:r>
        </a:p>
      </dsp:txBody>
      <dsp:txXfrm rot="-5400000">
        <a:off x="603600" y="3147504"/>
        <a:ext cx="8154015" cy="505763"/>
      </dsp:txXfrm>
    </dsp:sp>
    <dsp:sp modelId="{87825A53-F4E5-4509-97CE-607CB4205D64}">
      <dsp:nvSpPr>
        <dsp:cNvPr id="0" name=""/>
        <dsp:cNvSpPr/>
      </dsp:nvSpPr>
      <dsp:spPr>
        <a:xfrm rot="5400000">
          <a:off x="-129342" y="4028463"/>
          <a:ext cx="862285" cy="60359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4200920"/>
        <a:ext cx="603599" cy="258686"/>
      </dsp:txXfrm>
    </dsp:sp>
    <dsp:sp modelId="{56312308-D5A1-4A59-8277-29FD248225D2}">
      <dsp:nvSpPr>
        <dsp:cNvPr id="0" name=""/>
        <dsp:cNvSpPr/>
      </dsp:nvSpPr>
      <dsp:spPr>
        <a:xfrm rot="5400000">
          <a:off x="4414045" y="88675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Животные – самый важный компонент на Земле</a:t>
          </a:r>
        </a:p>
      </dsp:txBody>
      <dsp:txXfrm rot="-5400000">
        <a:off x="603600" y="3926482"/>
        <a:ext cx="8154015" cy="505763"/>
      </dsp:txXfrm>
    </dsp:sp>
    <dsp:sp modelId="{FE14CEF5-DDBD-4BE2-9C71-EFED441B4A06}">
      <dsp:nvSpPr>
        <dsp:cNvPr id="0" name=""/>
        <dsp:cNvSpPr/>
      </dsp:nvSpPr>
      <dsp:spPr>
        <a:xfrm rot="5400000">
          <a:off x="-129342" y="4807440"/>
          <a:ext cx="862285" cy="60359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4979897"/>
        <a:ext cx="603599" cy="258686"/>
      </dsp:txXfrm>
    </dsp:sp>
    <dsp:sp modelId="{2855D046-89E3-4AA0-BA4D-D5A255C2EBCC}">
      <dsp:nvSpPr>
        <dsp:cNvPr id="0" name=""/>
        <dsp:cNvSpPr/>
      </dsp:nvSpPr>
      <dsp:spPr>
        <a:xfrm rot="5400000">
          <a:off x="4414045" y="867652"/>
          <a:ext cx="560485" cy="8181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Все компоненты одинаково важны на Земле</a:t>
          </a:r>
        </a:p>
      </dsp:txBody>
      <dsp:txXfrm rot="-5400000">
        <a:off x="603600" y="4705459"/>
        <a:ext cx="8154015" cy="5057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D1DA87-1E73-43EE-BA58-A71F035B6F28}">
      <dsp:nvSpPr>
        <dsp:cNvPr id="0" name=""/>
        <dsp:cNvSpPr/>
      </dsp:nvSpPr>
      <dsp:spPr>
        <a:xfrm rot="10800000">
          <a:off x="1692784" y="1710"/>
          <a:ext cx="5472684" cy="1257304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4436" tIns="125730" rIns="234696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>
              <a:latin typeface="Times New Roman" pitchFamily="18" charset="0"/>
              <a:cs typeface="Times New Roman" pitchFamily="18" charset="0"/>
            </a:rPr>
            <a:t>азот</a:t>
          </a:r>
        </a:p>
      </dsp:txBody>
      <dsp:txXfrm rot="10800000">
        <a:off x="2007110" y="1710"/>
        <a:ext cx="5158358" cy="1257304"/>
      </dsp:txXfrm>
    </dsp:sp>
    <dsp:sp modelId="{1A174C54-C662-47DC-A4CE-64608C89AA42}">
      <dsp:nvSpPr>
        <dsp:cNvPr id="0" name=""/>
        <dsp:cNvSpPr/>
      </dsp:nvSpPr>
      <dsp:spPr>
        <a:xfrm>
          <a:off x="1064131" y="1710"/>
          <a:ext cx="1257304" cy="12573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A80F884-70FC-40B7-A675-9F5386DFA873}">
      <dsp:nvSpPr>
        <dsp:cNvPr id="0" name=""/>
        <dsp:cNvSpPr/>
      </dsp:nvSpPr>
      <dsp:spPr>
        <a:xfrm rot="10800000">
          <a:off x="1692784" y="1634329"/>
          <a:ext cx="5472684" cy="1257304"/>
        </a:xfrm>
        <a:prstGeom prst="homePlate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4436" tIns="125730" rIns="234696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>
              <a:latin typeface="Times New Roman" pitchFamily="18" charset="0"/>
              <a:cs typeface="Times New Roman" pitchFamily="18" charset="0"/>
            </a:rPr>
            <a:t>кислород</a:t>
          </a:r>
        </a:p>
      </dsp:txBody>
      <dsp:txXfrm rot="10800000">
        <a:off x="2007110" y="1634329"/>
        <a:ext cx="5158358" cy="1257304"/>
      </dsp:txXfrm>
    </dsp:sp>
    <dsp:sp modelId="{F47B5E05-CBF0-482E-A6F7-7A7E87044EF9}">
      <dsp:nvSpPr>
        <dsp:cNvPr id="0" name=""/>
        <dsp:cNvSpPr/>
      </dsp:nvSpPr>
      <dsp:spPr>
        <a:xfrm>
          <a:off x="1064131" y="1634329"/>
          <a:ext cx="1257304" cy="1257304"/>
        </a:xfrm>
        <a:prstGeom prst="ellipse">
          <a:avLst/>
        </a:prstGeom>
        <a:solidFill>
          <a:schemeClr val="accent4">
            <a:tint val="50000"/>
            <a:hueOff val="-1990641"/>
            <a:satOff val="11305"/>
            <a:lumOff val="897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874D55E-8DEE-423C-8D65-554CDED19E91}">
      <dsp:nvSpPr>
        <dsp:cNvPr id="0" name=""/>
        <dsp:cNvSpPr/>
      </dsp:nvSpPr>
      <dsp:spPr>
        <a:xfrm rot="10800000">
          <a:off x="1692784" y="3266948"/>
          <a:ext cx="5472684" cy="1257304"/>
        </a:xfrm>
        <a:prstGeom prst="homePlat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4436" tIns="125730" rIns="234696" bIns="125730" numCol="1" spcCol="1270" anchor="ctr" anchorCtr="0">
          <a:noAutofit/>
        </a:bodyPr>
        <a:lstStyle/>
        <a:p>
          <a:pPr marL="0" lvl="0" indent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>
              <a:latin typeface="Times New Roman" pitchFamily="18" charset="0"/>
              <a:cs typeface="Times New Roman" pitchFamily="18" charset="0"/>
            </a:rPr>
            <a:t>углекислый газ</a:t>
          </a:r>
        </a:p>
      </dsp:txBody>
      <dsp:txXfrm rot="10800000">
        <a:off x="2007110" y="3266948"/>
        <a:ext cx="5158358" cy="1257304"/>
      </dsp:txXfrm>
    </dsp:sp>
    <dsp:sp modelId="{65CE7CF7-BDE0-40E4-9E29-8DEAAB092DE4}">
      <dsp:nvSpPr>
        <dsp:cNvPr id="0" name=""/>
        <dsp:cNvSpPr/>
      </dsp:nvSpPr>
      <dsp:spPr>
        <a:xfrm>
          <a:off x="1064131" y="3266948"/>
          <a:ext cx="1257304" cy="1257304"/>
        </a:xfrm>
        <a:prstGeom prst="ellipse">
          <a:avLst/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B6A410-B1C3-446F-9C7A-4297C1F5BD32}">
      <dsp:nvSpPr>
        <dsp:cNvPr id="0" name=""/>
        <dsp:cNvSpPr/>
      </dsp:nvSpPr>
      <dsp:spPr>
        <a:xfrm>
          <a:off x="0" y="29695"/>
          <a:ext cx="4937760" cy="49377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ED0CAD8-7619-48DF-AFB1-AFF9A51C1AAE}">
      <dsp:nvSpPr>
        <dsp:cNvPr id="0" name=""/>
        <dsp:cNvSpPr/>
      </dsp:nvSpPr>
      <dsp:spPr>
        <a:xfrm>
          <a:off x="2468880" y="29696"/>
          <a:ext cx="5760719" cy="49377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Остановить все фабрики и заводы. Прекратить заготовку древесины. Запретить пользоваться автотранспортом. Превратить Землю в один огромный заповедник.</a:t>
          </a:r>
        </a:p>
      </dsp:txBody>
      <dsp:txXfrm>
        <a:off x="2468880" y="29696"/>
        <a:ext cx="5760719" cy="2345436"/>
      </dsp:txXfrm>
    </dsp:sp>
    <dsp:sp modelId="{893F9056-EA33-426D-A36B-AFDDF5AC71D0}">
      <dsp:nvSpPr>
        <dsp:cNvPr id="0" name=""/>
        <dsp:cNvSpPr/>
      </dsp:nvSpPr>
      <dsp:spPr>
        <a:xfrm>
          <a:off x="1296162" y="2375132"/>
          <a:ext cx="2345436" cy="234543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06B097E-A13C-44B4-94D0-39B241DEA2DC}">
      <dsp:nvSpPr>
        <dsp:cNvPr id="0" name=""/>
        <dsp:cNvSpPr/>
      </dsp:nvSpPr>
      <dsp:spPr>
        <a:xfrm>
          <a:off x="2468880" y="2375132"/>
          <a:ext cx="5760719" cy="23454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>
              <a:latin typeface="Times New Roman" pitchFamily="18" charset="0"/>
              <a:cs typeface="Times New Roman" pitchFamily="18" charset="0"/>
            </a:rPr>
            <a:t>Фабрики и заводы должны иметь уловители пыли и вредных веществ. Транспорт сделать экологически безопасным. В городах и вокруг них создавать пояса садов, парков и лесов</a:t>
          </a:r>
        </a:p>
      </dsp:txBody>
      <dsp:txXfrm>
        <a:off x="2468880" y="2375132"/>
        <a:ext cx="5760719" cy="23454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44D58C-35F5-49F3-A8BE-F3A190C5AF9D}">
      <dsp:nvSpPr>
        <dsp:cNvPr id="0" name=""/>
        <dsp:cNvSpPr/>
      </dsp:nvSpPr>
      <dsp:spPr>
        <a:xfrm rot="5400000">
          <a:off x="-150515" y="154868"/>
          <a:ext cx="1003439" cy="70240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55556"/>
        <a:ext cx="702407" cy="301032"/>
      </dsp:txXfrm>
    </dsp:sp>
    <dsp:sp modelId="{C1A0DB63-D8E3-4177-9957-FC08A3CECFBC}">
      <dsp:nvSpPr>
        <dsp:cNvPr id="0" name=""/>
        <dsp:cNvSpPr/>
      </dsp:nvSpPr>
      <dsp:spPr>
        <a:xfrm rot="5400000">
          <a:off x="4345565" y="-3638806"/>
          <a:ext cx="652235" cy="79385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Растения из почвы получают воду и минеральные соли</a:t>
          </a:r>
        </a:p>
      </dsp:txBody>
      <dsp:txXfrm rot="-5400000">
        <a:off x="702407" y="36191"/>
        <a:ext cx="7906713" cy="588557"/>
      </dsp:txXfrm>
    </dsp:sp>
    <dsp:sp modelId="{E943C574-C17B-432D-AA24-B0BDF01F226D}">
      <dsp:nvSpPr>
        <dsp:cNvPr id="0" name=""/>
        <dsp:cNvSpPr/>
      </dsp:nvSpPr>
      <dsp:spPr>
        <a:xfrm rot="5400000">
          <a:off x="-150515" y="1061362"/>
          <a:ext cx="1003439" cy="702407"/>
        </a:xfrm>
        <a:prstGeom prst="chevron">
          <a:avLst/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shade val="51000"/>
                <a:satMod val="130000"/>
              </a:schemeClr>
            </a:gs>
            <a:gs pos="80000">
              <a:schemeClr val="accent2">
                <a:hueOff val="936304"/>
                <a:satOff val="-1168"/>
                <a:lumOff val="275"/>
                <a:alphaOff val="0"/>
                <a:shade val="93000"/>
                <a:satMod val="13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936304"/>
              <a:satOff val="-1168"/>
              <a:lumOff val="2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262050"/>
        <a:ext cx="702407" cy="301032"/>
      </dsp:txXfrm>
    </dsp:sp>
    <dsp:sp modelId="{E273D5FD-FEC8-4441-BC16-FA5817B50C9D}">
      <dsp:nvSpPr>
        <dsp:cNvPr id="0" name=""/>
        <dsp:cNvSpPr/>
      </dsp:nvSpPr>
      <dsp:spPr>
        <a:xfrm rot="5400000">
          <a:off x="4345565" y="-2732311"/>
          <a:ext cx="652235" cy="79385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936304"/>
              <a:satOff val="-1168"/>
              <a:lumOff val="2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Растения ничего из почвы не получают, а воду и минеральные соли растения получают из дождя</a:t>
          </a:r>
        </a:p>
      </dsp:txBody>
      <dsp:txXfrm rot="-5400000">
        <a:off x="702407" y="942686"/>
        <a:ext cx="7906713" cy="588557"/>
      </dsp:txXfrm>
    </dsp:sp>
    <dsp:sp modelId="{58D39EB7-6A00-4B35-AD49-D1E54CDCC06E}">
      <dsp:nvSpPr>
        <dsp:cNvPr id="0" name=""/>
        <dsp:cNvSpPr/>
      </dsp:nvSpPr>
      <dsp:spPr>
        <a:xfrm rot="5400000">
          <a:off x="-150515" y="1967857"/>
          <a:ext cx="1003439" cy="702407"/>
        </a:xfrm>
        <a:prstGeom prst="chevron">
          <a:avLst/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shade val="51000"/>
                <a:satMod val="130000"/>
              </a:schemeClr>
            </a:gs>
            <a:gs pos="80000">
              <a:schemeClr val="accent2">
                <a:hueOff val="1872608"/>
                <a:satOff val="-2336"/>
                <a:lumOff val="549"/>
                <a:alphaOff val="0"/>
                <a:shade val="93000"/>
                <a:satMod val="13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1872608"/>
              <a:satOff val="-2336"/>
              <a:lumOff val="5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168545"/>
        <a:ext cx="702407" cy="301032"/>
      </dsp:txXfrm>
    </dsp:sp>
    <dsp:sp modelId="{2AC77013-5697-4E7F-845F-17486128C20A}">
      <dsp:nvSpPr>
        <dsp:cNvPr id="0" name=""/>
        <dsp:cNvSpPr/>
      </dsp:nvSpPr>
      <dsp:spPr>
        <a:xfrm rot="5400000">
          <a:off x="4345565" y="-1825817"/>
          <a:ext cx="652235" cy="79385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872608"/>
              <a:satOff val="-2336"/>
              <a:lumOff val="5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В почве живет много животных, которые помогают почве стать плодородной</a:t>
          </a:r>
        </a:p>
      </dsp:txBody>
      <dsp:txXfrm rot="-5400000">
        <a:off x="702407" y="1849180"/>
        <a:ext cx="7906713" cy="588557"/>
      </dsp:txXfrm>
    </dsp:sp>
    <dsp:sp modelId="{7D78FF4C-2281-4AA6-9EE7-0894A25E85CA}">
      <dsp:nvSpPr>
        <dsp:cNvPr id="0" name=""/>
        <dsp:cNvSpPr/>
      </dsp:nvSpPr>
      <dsp:spPr>
        <a:xfrm rot="5400000">
          <a:off x="-150515" y="2874351"/>
          <a:ext cx="1003439" cy="702407"/>
        </a:xfrm>
        <a:prstGeom prst="chevron">
          <a:avLst/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shade val="51000"/>
                <a:satMod val="130000"/>
              </a:schemeClr>
            </a:gs>
            <a:gs pos="80000">
              <a:schemeClr val="accent2">
                <a:hueOff val="2808911"/>
                <a:satOff val="-3503"/>
                <a:lumOff val="824"/>
                <a:alphaOff val="0"/>
                <a:shade val="93000"/>
                <a:satMod val="13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808911"/>
              <a:satOff val="-3503"/>
              <a:lumOff val="8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075039"/>
        <a:ext cx="702407" cy="301032"/>
      </dsp:txXfrm>
    </dsp:sp>
    <dsp:sp modelId="{C206707E-46A2-4163-A9B5-362E91C5BBA7}">
      <dsp:nvSpPr>
        <dsp:cNvPr id="0" name=""/>
        <dsp:cNvSpPr/>
      </dsp:nvSpPr>
      <dsp:spPr>
        <a:xfrm rot="5400000">
          <a:off x="4345565" y="-919322"/>
          <a:ext cx="652235" cy="79385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808911"/>
              <a:satOff val="-3503"/>
              <a:lumOff val="8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В почве живут только те животные, которые не хотят жить на поверхности</a:t>
          </a:r>
        </a:p>
      </dsp:txBody>
      <dsp:txXfrm rot="-5400000">
        <a:off x="702407" y="2755675"/>
        <a:ext cx="7906713" cy="588557"/>
      </dsp:txXfrm>
    </dsp:sp>
    <dsp:sp modelId="{15209EE6-54D4-4F70-90E6-488D79175C94}">
      <dsp:nvSpPr>
        <dsp:cNvPr id="0" name=""/>
        <dsp:cNvSpPr/>
      </dsp:nvSpPr>
      <dsp:spPr>
        <a:xfrm rot="5400000">
          <a:off x="-150515" y="3780845"/>
          <a:ext cx="1003439" cy="702407"/>
        </a:xfrm>
        <a:prstGeom prst="chevron">
          <a:avLst/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shade val="51000"/>
                <a:satMod val="130000"/>
              </a:schemeClr>
            </a:gs>
            <a:gs pos="80000">
              <a:schemeClr val="accent2">
                <a:hueOff val="3745215"/>
                <a:satOff val="-4671"/>
                <a:lumOff val="1098"/>
                <a:alphaOff val="0"/>
                <a:shade val="93000"/>
                <a:satMod val="13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3745215"/>
              <a:satOff val="-4671"/>
              <a:lumOff val="109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981533"/>
        <a:ext cx="702407" cy="301032"/>
      </dsp:txXfrm>
    </dsp:sp>
    <dsp:sp modelId="{8F35D019-137C-4CF2-A06F-4BD72AD49242}">
      <dsp:nvSpPr>
        <dsp:cNvPr id="0" name=""/>
        <dsp:cNvSpPr/>
      </dsp:nvSpPr>
      <dsp:spPr>
        <a:xfrm rot="5400000">
          <a:off x="4345565" y="-12828"/>
          <a:ext cx="652235" cy="79385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745215"/>
              <a:satOff val="-4671"/>
              <a:lumOff val="109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Человек использует почву только для выращивания урожая</a:t>
          </a:r>
        </a:p>
      </dsp:txBody>
      <dsp:txXfrm rot="-5400000">
        <a:off x="702407" y="3662170"/>
        <a:ext cx="7906713" cy="588557"/>
      </dsp:txXfrm>
    </dsp:sp>
    <dsp:sp modelId="{E5633143-BE8D-46B3-BE07-44E55A960D15}">
      <dsp:nvSpPr>
        <dsp:cNvPr id="0" name=""/>
        <dsp:cNvSpPr/>
      </dsp:nvSpPr>
      <dsp:spPr>
        <a:xfrm rot="5400000">
          <a:off x="-150515" y="4687340"/>
          <a:ext cx="1003439" cy="702407"/>
        </a:xfrm>
        <a:prstGeom prst="chevron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4888028"/>
        <a:ext cx="702407" cy="301032"/>
      </dsp:txXfrm>
    </dsp:sp>
    <dsp:sp modelId="{E298700A-1192-47DE-99B3-15A4C13AB5A7}">
      <dsp:nvSpPr>
        <dsp:cNvPr id="0" name=""/>
        <dsp:cNvSpPr/>
      </dsp:nvSpPr>
      <dsp:spPr>
        <a:xfrm rot="5400000">
          <a:off x="4345565" y="893665"/>
          <a:ext cx="652235" cy="79385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Человек использует почву во многих сферах</a:t>
          </a:r>
        </a:p>
      </dsp:txBody>
      <dsp:txXfrm rot="-5400000">
        <a:off x="702407" y="4568663"/>
        <a:ext cx="7906713" cy="5885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22558-CCC7-42ED-997A-11261ED5DA44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33C35-6227-4543-8BF7-7657CF6F227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8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. ИТОГОВОЕ ЗАНЯТИЕ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Перечислите компоненты окружающей среды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4784"/>
          <a:ext cx="8229600" cy="4925148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Найдите правильный ответ: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 над этими вопросами и назовите правильные ответы: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30" y="1484786"/>
          <a:ext cx="8640958" cy="5040557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648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0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95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4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1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466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Что из перечисленного относится к неживой природе?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орел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туман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85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насекомое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мороз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484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Приведите три примера живой природы в верхней строке и неживой природы в нижней строке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15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547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Какое изделие когда-то было частью живой природы?</a:t>
                      </a:r>
                      <a:endParaRPr lang="ru-RU" sz="2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кирпичный дом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льняное полотенце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54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глиняная кружка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300" dirty="0">
                          <a:latin typeface="Times New Roman" pitchFamily="18" charset="0"/>
                          <a:cs typeface="Times New Roman" pitchFamily="18" charset="0"/>
                        </a:rPr>
                        <a:t>стальной нож</a:t>
                      </a:r>
                      <a:endParaRPr lang="ru-RU" sz="2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475" marR="6647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Какие вещества входят в состав воздуха?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339752" y="3068960"/>
            <a:ext cx="3995936" cy="119181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кислород, азот, углекислый газ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5536" y="1124744"/>
            <a:ext cx="3066746" cy="119181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водород, медь, цинк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508104" y="5002227"/>
            <a:ext cx="3312368" cy="119181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хлор, фтор, </a:t>
            </a:r>
          </a:p>
          <a:p>
            <a:pPr lvl="0"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йод</a:t>
            </a:r>
          </a:p>
        </p:txBody>
      </p:sp>
      <p:pic>
        <p:nvPicPr>
          <p:cNvPr id="18" name="Picture 2" descr="http://news.uzreport.uz/foto/2015/08/143953776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73016"/>
            <a:ext cx="1934580" cy="1289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3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980728"/>
            <a:ext cx="1479499" cy="182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7" descr="http://www.kinofilms.ua/images/wallpapers/1280x800/23418_U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229200"/>
            <a:ext cx="1843405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5" descr="http://tc-sfera.ru/sites/default/files/field/image/vozduh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852936"/>
            <a:ext cx="1512168" cy="1484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Какой газ воздуха необходим для дыхания живых организмов?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7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нужно охранять воздух от загрязнения? Перепишите правильный ответ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 правила охраны воды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4784"/>
          <a:ext cx="8229600" cy="492514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4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Напишите, какова роль Солнца на Земле.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24740"/>
          <a:ext cx="8229600" cy="53286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2860"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Для растений</a:t>
                      </a:r>
                      <a:endParaRPr lang="ru-RU" sz="2200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животных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человека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286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rgbClr val="FFC000"/>
                          </a:solidFill>
                        </a:ln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Напишите, как можно использовать энергию Солнца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56792"/>
          <a:ext cx="8229600" cy="5132484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77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Найдите правильные ответы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052736"/>
          <a:ext cx="864096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Найди тех животных, которые не живут в Мангистауской области и зачеркни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prstGeom prst="foldedCorne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Джейран, слон, бархатный кот, кот манул, еж, жираф, тушканчик, суслик, медведь, мышь, заяц, лисица, акула, волк, голубь, кеклик, гусь, кулик, горилла, пеликан, чайка, мамонт, лебеди, фламинго, беркут.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Прочитайте рассказ о Мертвом озере и обсудите с товарищами в классе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184576"/>
          </a:xfrm>
          <a:prstGeom prst="verticalScroll">
            <a:avLst>
              <a:gd name="adj" fmla="val 1138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42900">
              <a:buNone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Радиоактивное озеро Кошкар-Ата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«Мертвое озеро»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342900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Всего в пяти километрах к северу от Актау, за дорогой, ведущей в аэропорт, находится озеро Кошкар-ата, также известное как "Мертвое озеро". В этом довольно большом водоеме шириной около 4 км и длиной около 6 км не живут рыбы и на него не садятся птицы. </a:t>
            </a:r>
          </a:p>
          <a:p>
            <a:pPr marL="0" indent="342900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 озеро сбрасывали свои отходы два завода, которые перерабатывали радиоактивный уран. Радиоактивные опасные вещества впитались в почву. Растения этого района и животные, которые там живут, «болеют» и быстро погибают. Озеро испаряется, и радиоактивная пыль разносится ветром по округе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516</Words>
  <Application>Microsoft Office PowerPoint</Application>
  <PresentationFormat>Экран (4:3)</PresentationFormat>
  <Paragraphs>63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Перечислите компоненты окружающей среды</vt:lpstr>
      <vt:lpstr>Найдите правильный ответ:</vt:lpstr>
      <vt:lpstr>Подумайте над этими вопросами и назовите правильные ответы:</vt:lpstr>
      <vt:lpstr>Какие вещества входят в состав воздуха? </vt:lpstr>
      <vt:lpstr>Какой газ воздуха необходим для дыхания живых организмов?</vt:lpstr>
      <vt:lpstr>Как нужно охранять воздух от загрязнения? Перепишите правильный ответ</vt:lpstr>
      <vt:lpstr>Напишите правила охраны воды</vt:lpstr>
      <vt:lpstr>Напишите, какова роль Солнца на Земле. </vt:lpstr>
      <vt:lpstr>Напишите, как можно использовать энергию Солнца</vt:lpstr>
      <vt:lpstr>Найдите правильные ответы</vt:lpstr>
      <vt:lpstr>Найди тех животных, которые не живут в Мангистауской области и зачеркни</vt:lpstr>
      <vt:lpstr>Прочитайте рассказ о Мертвом озере и обсудите с товарищами в классе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10</cp:revision>
  <dcterms:created xsi:type="dcterms:W3CDTF">2016-02-24T10:34:06Z</dcterms:created>
  <dcterms:modified xsi:type="dcterms:W3CDTF">2020-11-04T05:05:42Z</dcterms:modified>
</cp:coreProperties>
</file>