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65" r:id="rId6"/>
    <p:sldId id="260" r:id="rId7"/>
    <p:sldId id="261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5F475F-2BD5-4BC5-85C9-CC96152C03D4}" type="doc">
      <dgm:prSet loTypeId="urn:microsoft.com/office/officeart/2005/8/layout/venn1" loCatId="relationship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CCD58B1-7D4F-4472-B810-8856A53EBEA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Наша планета Земля, на которой мы живём, входит в состав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Солнечной системы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. В центре Солнечной системы ярко светит горячая звезда – </a:t>
          </a:r>
          <a:r>
            <a: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Солнце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. Вокруг него на разном расстоянии от Солнца вращаются восемь главных планет. Одна из них, третья по счёту, и есть наша </a:t>
          </a:r>
          <a:r>
            <a: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Земля</a:t>
          </a:r>
        </a:p>
      </dgm:t>
    </dgm:pt>
    <dgm:pt modelId="{261A23C4-B2F8-4117-9673-994D154FACFB}" type="parTrans" cxnId="{DE6FD78C-E92C-4ABC-890F-045CAA3521C4}">
      <dgm:prSet/>
      <dgm:spPr/>
      <dgm:t>
        <a:bodyPr/>
        <a:lstStyle/>
        <a:p>
          <a:endParaRPr lang="ru-RU"/>
        </a:p>
      </dgm:t>
    </dgm:pt>
    <dgm:pt modelId="{4CD32FCC-D7F5-4F3C-BB4A-BF28A102668F}" type="sibTrans" cxnId="{DE6FD78C-E92C-4ABC-890F-045CAA3521C4}">
      <dgm:prSet/>
      <dgm:spPr/>
      <dgm:t>
        <a:bodyPr/>
        <a:lstStyle/>
        <a:p>
          <a:endParaRPr lang="ru-RU"/>
        </a:p>
      </dgm:t>
    </dgm:pt>
    <dgm:pt modelId="{A58D772A-6259-45DA-8779-B99B7156D743}" type="pres">
      <dgm:prSet presAssocID="{E55F475F-2BD5-4BC5-85C9-CC96152C03D4}" presName="compositeShape" presStyleCnt="0">
        <dgm:presLayoutVars>
          <dgm:chMax val="7"/>
          <dgm:dir/>
          <dgm:resizeHandles val="exact"/>
        </dgm:presLayoutVars>
      </dgm:prSet>
      <dgm:spPr/>
    </dgm:pt>
    <dgm:pt modelId="{55C9C0F1-F50C-4DCB-B18D-1DACB3B6D88B}" type="pres">
      <dgm:prSet presAssocID="{6CCD58B1-7D4F-4472-B810-8856A53EBEA0}" presName="circ1TxSh" presStyleLbl="vennNode1" presStyleIdx="0" presStyleCnt="1"/>
      <dgm:spPr/>
    </dgm:pt>
  </dgm:ptLst>
  <dgm:cxnLst>
    <dgm:cxn modelId="{CFAF8A16-2FD0-44C2-B1E2-D921A0E451B7}" type="presOf" srcId="{6CCD58B1-7D4F-4472-B810-8856A53EBEA0}" destId="{55C9C0F1-F50C-4DCB-B18D-1DACB3B6D88B}" srcOrd="0" destOrd="0" presId="urn:microsoft.com/office/officeart/2005/8/layout/venn1"/>
    <dgm:cxn modelId="{B1AF113C-A1F0-43F3-AF01-1923BCEFCBBC}" type="presOf" srcId="{E55F475F-2BD5-4BC5-85C9-CC96152C03D4}" destId="{A58D772A-6259-45DA-8779-B99B7156D743}" srcOrd="0" destOrd="0" presId="urn:microsoft.com/office/officeart/2005/8/layout/venn1"/>
    <dgm:cxn modelId="{DE6FD78C-E92C-4ABC-890F-045CAA3521C4}" srcId="{E55F475F-2BD5-4BC5-85C9-CC96152C03D4}" destId="{6CCD58B1-7D4F-4472-B810-8856A53EBEA0}" srcOrd="0" destOrd="0" parTransId="{261A23C4-B2F8-4117-9673-994D154FACFB}" sibTransId="{4CD32FCC-D7F5-4F3C-BB4A-BF28A102668F}"/>
    <dgm:cxn modelId="{41B346D7-7410-4FBD-8594-80CCBD82D98F}" type="presParOf" srcId="{A58D772A-6259-45DA-8779-B99B7156D743}" destId="{55C9C0F1-F50C-4DCB-B18D-1DACB3B6D88B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C9C0F1-F50C-4DCB-B18D-1DACB3B6D88B}">
      <dsp:nvSpPr>
        <dsp:cNvPr id="0" name=""/>
        <dsp:cNvSpPr/>
      </dsp:nvSpPr>
      <dsp:spPr>
        <a:xfrm>
          <a:off x="0" y="360040"/>
          <a:ext cx="5184575" cy="5184575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alpha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Наша планета Земля, на которой мы живём, входит в состав </a:t>
          </a:r>
          <a:r>
            <a:rPr lang="ru-RU" sz="2300" b="1" kern="1200" dirty="0">
              <a:latin typeface="Times New Roman" pitchFamily="18" charset="0"/>
              <a:cs typeface="Times New Roman" pitchFamily="18" charset="0"/>
            </a:rPr>
            <a:t>Солнечной системы</a:t>
          </a: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. В центре Солнечной системы ярко светит горячая звезда – </a:t>
          </a:r>
          <a:r>
            <a:rPr lang="ru-RU" sz="2300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Солнце</a:t>
          </a: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. Вокруг него на разном расстоянии от Солнца вращаются восемь главных планет. Одна из них, третья по счёту, и есть наша </a:t>
          </a:r>
          <a:r>
            <a:rPr lang="ru-RU" sz="2300" b="1" kern="1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Земля</a:t>
          </a:r>
        </a:p>
      </dsp:txBody>
      <dsp:txXfrm>
        <a:off x="0" y="360040"/>
        <a:ext cx="5184575" cy="51845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&#1089;&#1077;&#1079;&#1086;&#1085;&#1099;-&#1075;&#1086;&#1076;&#1072;.&#1088;&#1092;/&#1087;&#1083;&#1072;&#1085;&#1077;&#1090;&#1099;%20&#1057;&#1086;&#1083;&#1085;&#1077;&#1095;&#1085;&#1086;&#1081;%20&#1089;&#1080;&#1089;&#1090;&#1077;&#1084;&#1099;%20&#1076;&#1083;&#1103;%20&#1076;&#1077;&#1090;&#1077;&#1081;.html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file:///\\SERVER\Users\Oleg\Documents\Public2016\PROJECTS\3_&#1052;&#1072;&#1085;&#1075;&#1080;&#1089;&#1090;&#1072;&#1091;\&#1042;&#1099;&#1087;&#1086;&#1083;&#1085;&#1077;&#1085;&#1080;&#1077;%20&#1087;&#1088;&#1086;&#1077;&#1082;&#1090;&#1072;\&#1074;&#1080;&#1076;&#1077;&#1086;&#1088;&#1086;&#1083;&#1080;&#1082;&#1080;\1-4\&#1055;&#1083;&#1072;&#1085;&#1077;&#1090;&#1099;%20&#1057;&#1086;&#1083;&#1085;&#1077;&#1095;&#1085;&#1086;&#1081;%20&#1089;&#1080;&#1089;&#1090;&#1077;&#1084;&#1099;%20&#1076;&#1083;&#1103;%20&#1076;&#1077;&#1090;&#1077;&#1081;%20(3).wmv" TargetMode="Externa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14.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СЕЗОННЫЕ ИЗМЕНЕНИЯ В ПРИРОДЕ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>
              <a:spcAft>
                <a:spcPct val="0"/>
              </a:spcAft>
              <a:tabLst>
                <a:tab pos="495300" algn="l"/>
              </a:tabLst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Подпишите названия времен года, изображенных на рисунках</a:t>
            </a:r>
          </a:p>
        </p:txBody>
      </p:sp>
      <p:pic>
        <p:nvPicPr>
          <p:cNvPr id="2050" name="Picture 2" descr="http://shkola106chel.ru/uploads/posts/2015-11/1447348677_1394538715_bezimeni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628800"/>
            <a:ext cx="4567117" cy="482453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512" y="1844824"/>
            <a:ext cx="2160240" cy="908864"/>
          </a:xfrm>
          <a:prstGeom prst="wedgeEllipseCallout">
            <a:avLst>
              <a:gd name="adj1" fmla="val 63201"/>
              <a:gd name="adj2" fmla="val 123130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/>
          </a:p>
          <a:p>
            <a:r>
              <a:rPr lang="ru-RU" dirty="0"/>
              <a:t>___________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4437112"/>
            <a:ext cx="2160240" cy="908864"/>
          </a:xfrm>
          <a:prstGeom prst="wedgeEllipseCallout">
            <a:avLst>
              <a:gd name="adj1" fmla="val 63201"/>
              <a:gd name="adj2" fmla="val 12313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/>
          </a:p>
          <a:p>
            <a:r>
              <a:rPr lang="ru-RU" dirty="0"/>
              <a:t>___________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32240" y="2132856"/>
            <a:ext cx="2160240" cy="908864"/>
          </a:xfrm>
          <a:prstGeom prst="wedgeEllipseCallout">
            <a:avLst>
              <a:gd name="adj1" fmla="val -53537"/>
              <a:gd name="adj2" fmla="val 9347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/>
          </a:p>
          <a:p>
            <a:r>
              <a:rPr lang="ru-RU" dirty="0"/>
              <a:t>___________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04248" y="4653136"/>
            <a:ext cx="2160240" cy="908864"/>
          </a:xfrm>
          <a:prstGeom prst="wedgeEllipseCallout">
            <a:avLst>
              <a:gd name="adj1" fmla="val -53537"/>
              <a:gd name="adj2" fmla="val 9347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/>
          </a:p>
          <a:p>
            <a:r>
              <a:rPr lang="ru-RU" dirty="0"/>
              <a:t>___________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xn----8sbiecm6bhdx8i.xn--p1ai/sites/default/files/Vremena_goda_game.jpg"/>
          <p:cNvPicPr>
            <a:picLocks noChangeAspect="1" noChangeArrowheads="1"/>
          </p:cNvPicPr>
          <p:nvPr/>
        </p:nvPicPr>
        <p:blipFill>
          <a:blip r:embed="rId2" cstate="print"/>
          <a:srcRect b="9051"/>
          <a:stretch>
            <a:fillRect/>
          </a:stretch>
        </p:blipFill>
        <p:spPr bwMode="auto">
          <a:xfrm>
            <a:off x="3203848" y="-1"/>
            <a:ext cx="5940153" cy="680713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0" y="999594"/>
            <a:ext cx="3096344" cy="5093702"/>
          </a:xfrm>
          <a:prstGeom prst="rightArrowCallout">
            <a:avLst>
              <a:gd name="adj1" fmla="val 37094"/>
              <a:gd name="adj2" fmla="val 49692"/>
              <a:gd name="adj3" fmla="val 12906"/>
              <a:gd name="adj4" fmla="val 84126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Пройдите по дорожкам лабиринта и вы узнаете, в какое время года спит мишка, когда прилетают скворцы, когда поспевает в лесу земляника и когда птицы улетают в теплые страны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6525344"/>
            <a:ext cx="2771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сезоны-года.рф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Знаете ли вы, почему происходит смена времен года?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600200"/>
            <a:ext cx="4114800" cy="4525963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Земля, как и другие планеты, вращается вокруг Солнца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течение года Земля  поворачивается разными сторонами к солнцу. На одну и ту же территорию попадает в течение года разное количество солнечных лучей.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Происходит смена времен года. Меняется погода, жизнь растений, животных и человека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4572000" y="3501008"/>
            <a:ext cx="4392488" cy="3105150"/>
            <a:chOff x="4427984" y="1988840"/>
            <a:chExt cx="4392488" cy="3105150"/>
          </a:xfrm>
        </p:grpSpPr>
        <p:pic>
          <p:nvPicPr>
            <p:cNvPr id="15362" name="Picture 2" descr="Движение Земли вокруг Солнца и смена времен года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27984" y="1988840"/>
              <a:ext cx="4391025" cy="3105150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6084168" y="4869160"/>
              <a:ext cx="273630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http://blgy.ru/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8" name="Picture 2" descr="http://xn----8sbiecm6bhdx8i.xn--p1ai/sites/default/files/resize/images/detym/Solnechnay_sistema-400x1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412776"/>
            <a:ext cx="3810000" cy="1895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 чего же происходит смена времен года?</a:t>
            </a:r>
          </a:p>
        </p:txBody>
      </p:sp>
      <p:pic>
        <p:nvPicPr>
          <p:cNvPr id="14338" name="Picture 2" descr="http://xn----8sbiecm6bhdx8i.xn--p1ai/sites/default/files/images/vremena_go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340768"/>
            <a:ext cx="5645427" cy="302433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5536" y="4869160"/>
            <a:ext cx="8568952" cy="1547872"/>
          </a:xfrm>
          <a:prstGeom prst="flowChartDocumen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500" dirty="0"/>
              <a:t>Если бы не было угла наклона и земной шар перемещался вокруг Солнца в строго вертикальном положении, времена года отсутствовали бы вовсе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Планеты Солнечной системы</a:t>
            </a: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79512" y="836712"/>
          <a:ext cx="5184576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388" name="Picture 4" descr="Солнечная система для детей"/>
          <p:cNvPicPr>
            <a:picLocks noChangeAspect="1" noChangeArrowheads="1"/>
          </p:cNvPicPr>
          <p:nvPr/>
        </p:nvPicPr>
        <p:blipFill>
          <a:blip r:embed="rId7" cstate="print"/>
          <a:srcRect r="20401"/>
          <a:stretch>
            <a:fillRect/>
          </a:stretch>
        </p:blipFill>
        <p:spPr bwMode="auto">
          <a:xfrm>
            <a:off x="5220072" y="2060848"/>
            <a:ext cx="3790900" cy="33718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Рассмотрите видео про солнечную систему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55776" y="6381328"/>
            <a:ext cx="63367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Ссылка: </a:t>
            </a:r>
            <a:r>
              <a:rPr lang="en-GB" sz="8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ru-RU" sz="800" dirty="0">
                <a:latin typeface="Times New Roman" pitchFamily="18" charset="0"/>
                <a:cs typeface="Times New Roman" pitchFamily="18" charset="0"/>
                <a:hlinkClick r:id="rId3"/>
              </a:rPr>
              <a:t>сезоны-года.рф/планеты%20Солнечной%20системы%20для%20детей.</a:t>
            </a:r>
            <a:r>
              <a:rPr lang="en-GB" sz="800" dirty="0">
                <a:latin typeface="Times New Roman" pitchFamily="18" charset="0"/>
                <a:cs typeface="Times New Roman" pitchFamily="18" charset="0"/>
                <a:hlinkClick r:id="rId3"/>
              </a:rPr>
              <a:t>html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72400" y="66693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8" name="Планеты Солнечной системы для детей (3)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524000" y="1576388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14300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2431429"/>
            <a:ext cx="6912768" cy="27257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Нарисуй,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какое время года тебе больше нравится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и объясни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почему?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280</Words>
  <Application>Microsoft Office PowerPoint</Application>
  <PresentationFormat>Экран (4:3)</PresentationFormat>
  <Paragraphs>29</Paragraphs>
  <Slides>8</Slides>
  <Notes>0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Подпишите названия времен года, изображенных на рисунках</vt:lpstr>
      <vt:lpstr>Презентация PowerPoint</vt:lpstr>
      <vt:lpstr>Знаете ли вы, почему происходит смена времен года?</vt:lpstr>
      <vt:lpstr>От чего же происходит смена времен года?</vt:lpstr>
      <vt:lpstr>Планеты Солнечной системы</vt:lpstr>
      <vt:lpstr>Рассмотрите видео про солнечную систему</vt:lpstr>
      <vt:lpstr>Домашнее задание: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20</cp:revision>
  <dcterms:created xsi:type="dcterms:W3CDTF">2016-03-01T05:10:01Z</dcterms:created>
  <dcterms:modified xsi:type="dcterms:W3CDTF">2020-11-04T05:04:23Z</dcterms:modified>
</cp:coreProperties>
</file>