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C52690-A995-4668-A897-94ADDCF00C85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9B696EF-E13A-43EB-B812-70070CC62D99}">
      <dgm:prSet custT="1"/>
      <dgm:spPr/>
      <dgm:t>
        <a:bodyPr/>
        <a:lstStyle/>
        <a:p>
          <a:pPr rtl="0"/>
          <a:r>
            <a:rPr lang="ru-RU" sz="2200" b="0" i="1" baseline="0" dirty="0">
              <a:latin typeface="Times New Roman" pitchFamily="18" charset="0"/>
              <a:cs typeface="Times New Roman" pitchFamily="18" charset="0"/>
            </a:rPr>
            <a:t>Окружающая среда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2A8D560-C877-4143-9F5A-3FAFFC42EB44}" type="parTrans" cxnId="{9A17AE32-3AEA-422C-AA87-00A5AD7B8D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9834B77-F177-403B-BE9D-4EDEC2BD786B}" type="sibTrans" cxnId="{9A17AE32-3AEA-422C-AA87-00A5AD7B8D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4C8B1D-DB3B-433F-9009-614579F2CBEC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200" b="0" i="0" baseline="0" dirty="0">
              <a:latin typeface="Times New Roman" pitchFamily="18" charset="0"/>
              <a:cs typeface="Times New Roman" pitchFamily="18" charset="0"/>
            </a:rPr>
            <a:t>среда обитания и деятельности человечества; все, что окружает человека.</a:t>
          </a:r>
        </a:p>
      </dgm:t>
    </dgm:pt>
    <dgm:pt modelId="{159C6E65-A989-4037-B1A3-849ADA876BC6}" type="parTrans" cxnId="{732AB7C9-8F32-460D-90E5-6631C4B8F9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02DB392-3D13-4D3D-B861-51159EABCC30}" type="sibTrans" cxnId="{732AB7C9-8F32-460D-90E5-6631C4B8F9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4A6CCC8-0D9F-40F5-BB91-818831BBD606}" type="pres">
      <dgm:prSet presAssocID="{67C52690-A995-4668-A897-94ADDCF00C85}" presName="linear" presStyleCnt="0">
        <dgm:presLayoutVars>
          <dgm:dir/>
          <dgm:animLvl val="lvl"/>
          <dgm:resizeHandles val="exact"/>
        </dgm:presLayoutVars>
      </dgm:prSet>
      <dgm:spPr/>
    </dgm:pt>
    <dgm:pt modelId="{6161307E-A3AF-438D-A9EA-74F9B7D5A7D5}" type="pres">
      <dgm:prSet presAssocID="{69B696EF-E13A-43EB-B812-70070CC62D99}" presName="parentLin" presStyleCnt="0"/>
      <dgm:spPr/>
    </dgm:pt>
    <dgm:pt modelId="{D9BB501D-9574-41DC-BB78-EDCA2A93F20F}" type="pres">
      <dgm:prSet presAssocID="{69B696EF-E13A-43EB-B812-70070CC62D99}" presName="parentLeftMargin" presStyleLbl="node1" presStyleIdx="0" presStyleCnt="1"/>
      <dgm:spPr/>
    </dgm:pt>
    <dgm:pt modelId="{0E6D5771-AE94-4DB2-8B38-DFA24E35BEEB}" type="pres">
      <dgm:prSet presAssocID="{69B696EF-E13A-43EB-B812-70070CC62D99}" presName="parentText" presStyleLbl="node1" presStyleIdx="0" presStyleCnt="1" custScaleY="258922">
        <dgm:presLayoutVars>
          <dgm:chMax val="0"/>
          <dgm:bulletEnabled val="1"/>
        </dgm:presLayoutVars>
      </dgm:prSet>
      <dgm:spPr/>
    </dgm:pt>
    <dgm:pt modelId="{7C1A2DA8-80AC-4C57-83E6-4A88D1C902DB}" type="pres">
      <dgm:prSet presAssocID="{69B696EF-E13A-43EB-B812-70070CC62D99}" presName="negativeSpace" presStyleCnt="0"/>
      <dgm:spPr/>
    </dgm:pt>
    <dgm:pt modelId="{59CA277B-5797-4F05-B80A-474276E06342}" type="pres">
      <dgm:prSet presAssocID="{69B696EF-E13A-43EB-B812-70070CC62D9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9A17AE32-3AEA-422C-AA87-00A5AD7B8D4E}" srcId="{67C52690-A995-4668-A897-94ADDCF00C85}" destId="{69B696EF-E13A-43EB-B812-70070CC62D99}" srcOrd="0" destOrd="0" parTransId="{42A8D560-C877-4143-9F5A-3FAFFC42EB44}" sibTransId="{89834B77-F177-403B-BE9D-4EDEC2BD786B}"/>
    <dgm:cxn modelId="{35CF1A54-9A06-4838-97DE-16C3F93F8889}" type="presOf" srcId="{69B696EF-E13A-43EB-B812-70070CC62D99}" destId="{D9BB501D-9574-41DC-BB78-EDCA2A93F20F}" srcOrd="0" destOrd="0" presId="urn:microsoft.com/office/officeart/2005/8/layout/list1"/>
    <dgm:cxn modelId="{F122B97D-07DD-4939-BD15-7D55B438C845}" type="presOf" srcId="{67C52690-A995-4668-A897-94ADDCF00C85}" destId="{84A6CCC8-0D9F-40F5-BB91-818831BBD606}" srcOrd="0" destOrd="0" presId="urn:microsoft.com/office/officeart/2005/8/layout/list1"/>
    <dgm:cxn modelId="{732AB7C9-8F32-460D-90E5-6631C4B8F9C8}" srcId="{69B696EF-E13A-43EB-B812-70070CC62D99}" destId="{CA4C8B1D-DB3B-433F-9009-614579F2CBEC}" srcOrd="0" destOrd="0" parTransId="{159C6E65-A989-4037-B1A3-849ADA876BC6}" sibTransId="{202DB392-3D13-4D3D-B861-51159EABCC30}"/>
    <dgm:cxn modelId="{4647BBCC-44C5-442E-BD31-A0D4C85BD41E}" type="presOf" srcId="{69B696EF-E13A-43EB-B812-70070CC62D99}" destId="{0E6D5771-AE94-4DB2-8B38-DFA24E35BEEB}" srcOrd="1" destOrd="0" presId="urn:microsoft.com/office/officeart/2005/8/layout/list1"/>
    <dgm:cxn modelId="{D9606CEC-34AC-437E-A61C-5EC2E28F87F5}" type="presOf" srcId="{CA4C8B1D-DB3B-433F-9009-614579F2CBEC}" destId="{59CA277B-5797-4F05-B80A-474276E06342}" srcOrd="0" destOrd="0" presId="urn:microsoft.com/office/officeart/2005/8/layout/list1"/>
    <dgm:cxn modelId="{5F2C0063-6A35-4247-99B8-1701C464DDFA}" type="presParOf" srcId="{84A6CCC8-0D9F-40F5-BB91-818831BBD606}" destId="{6161307E-A3AF-438D-A9EA-74F9B7D5A7D5}" srcOrd="0" destOrd="0" presId="urn:microsoft.com/office/officeart/2005/8/layout/list1"/>
    <dgm:cxn modelId="{D246485B-DF32-4BFA-98E3-5D4864EF6071}" type="presParOf" srcId="{6161307E-A3AF-438D-A9EA-74F9B7D5A7D5}" destId="{D9BB501D-9574-41DC-BB78-EDCA2A93F20F}" srcOrd="0" destOrd="0" presId="urn:microsoft.com/office/officeart/2005/8/layout/list1"/>
    <dgm:cxn modelId="{7FC51B90-5BB4-422E-B716-8747C2901C50}" type="presParOf" srcId="{6161307E-A3AF-438D-A9EA-74F9B7D5A7D5}" destId="{0E6D5771-AE94-4DB2-8B38-DFA24E35BEEB}" srcOrd="1" destOrd="0" presId="urn:microsoft.com/office/officeart/2005/8/layout/list1"/>
    <dgm:cxn modelId="{9B63F701-799E-4919-9B45-72BFDFB656FE}" type="presParOf" srcId="{84A6CCC8-0D9F-40F5-BB91-818831BBD606}" destId="{7C1A2DA8-80AC-4C57-83E6-4A88D1C902DB}" srcOrd="1" destOrd="0" presId="urn:microsoft.com/office/officeart/2005/8/layout/list1"/>
    <dgm:cxn modelId="{C7E799D7-A63D-495C-BB41-9DDF128331A3}" type="presParOf" srcId="{84A6CCC8-0D9F-40F5-BB91-818831BBD606}" destId="{59CA277B-5797-4F05-B80A-474276E0634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177B2A-74E6-4674-92EB-A0CB320D8D96}" type="doc">
      <dgm:prSet loTypeId="urn:microsoft.com/office/officeart/2005/8/layout/radial4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8968BA6-54FD-476A-A80D-AAD634C4EA8D}">
      <dgm:prSet phldrT="[Текст]"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Окружающая среда может быть природной и созданной руками человека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F4FE718-DF0C-4272-A447-A8A3CE8230B0}" type="parTrans" cxnId="{A7444F5A-5E53-4373-A510-6892B978AA8F}">
      <dgm:prSet/>
      <dgm:spPr/>
      <dgm:t>
        <a:bodyPr/>
        <a:lstStyle/>
        <a:p>
          <a:endParaRPr lang="ru-RU"/>
        </a:p>
      </dgm:t>
    </dgm:pt>
    <dgm:pt modelId="{E4AAD88F-D1EC-4705-B065-D333BD7866F3}" type="sibTrans" cxnId="{A7444F5A-5E53-4373-A510-6892B978AA8F}">
      <dgm:prSet/>
      <dgm:spPr/>
      <dgm:t>
        <a:bodyPr/>
        <a:lstStyle/>
        <a:p>
          <a:endParaRPr lang="ru-RU"/>
        </a:p>
      </dgm:t>
    </dgm:pt>
    <dgm:pt modelId="{F95084E4-BDEE-4244-A520-E3A68E9BB786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 dirty="0"/>
            <a:t> </a:t>
          </a:r>
        </a:p>
      </dgm:t>
    </dgm:pt>
    <dgm:pt modelId="{A2FE43A7-1AC3-43B2-B1C8-CD6FC9E7AF35}" type="parTrans" cxnId="{170F4964-70BB-4AFE-91A8-92AFB5398489}">
      <dgm:prSet/>
      <dgm:spPr/>
      <dgm:t>
        <a:bodyPr/>
        <a:lstStyle/>
        <a:p>
          <a:endParaRPr lang="ru-RU" dirty="0"/>
        </a:p>
      </dgm:t>
    </dgm:pt>
    <dgm:pt modelId="{964B170B-CE60-4C12-9067-DA6D82EAFA5B}" type="sibTrans" cxnId="{170F4964-70BB-4AFE-91A8-92AFB5398489}">
      <dgm:prSet/>
      <dgm:spPr/>
      <dgm:t>
        <a:bodyPr/>
        <a:lstStyle/>
        <a:p>
          <a:endParaRPr lang="ru-RU"/>
        </a:p>
      </dgm:t>
    </dgm:pt>
    <dgm:pt modelId="{6D806725-316C-471D-A3C8-D32C125AA226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ru-RU" dirty="0"/>
            <a:t> </a:t>
          </a:r>
        </a:p>
      </dgm:t>
    </dgm:pt>
    <dgm:pt modelId="{15FC01DA-C1CD-4044-9257-00FD58E008B3}" type="parTrans" cxnId="{0FC52ACE-B115-4947-8F7A-38CC7C7376E7}">
      <dgm:prSet/>
      <dgm:spPr/>
      <dgm:t>
        <a:bodyPr/>
        <a:lstStyle/>
        <a:p>
          <a:endParaRPr lang="ru-RU" dirty="0"/>
        </a:p>
      </dgm:t>
    </dgm:pt>
    <dgm:pt modelId="{4856E3EA-B6B6-4DF5-BFEE-7A97D1287216}" type="sibTrans" cxnId="{0FC52ACE-B115-4947-8F7A-38CC7C7376E7}">
      <dgm:prSet/>
      <dgm:spPr/>
      <dgm:t>
        <a:bodyPr/>
        <a:lstStyle/>
        <a:p>
          <a:endParaRPr lang="ru-RU"/>
        </a:p>
      </dgm:t>
    </dgm:pt>
    <dgm:pt modelId="{187D9DB7-3A36-43C0-97BF-A74E47A2C693}" type="pres">
      <dgm:prSet presAssocID="{23177B2A-74E6-4674-92EB-A0CB320D8D96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FE3D4F0-36AA-4E0C-B818-D35C23882783}" type="pres">
      <dgm:prSet presAssocID="{98968BA6-54FD-476A-A80D-AAD634C4EA8D}" presName="centerShape" presStyleLbl="node0" presStyleIdx="0" presStyleCnt="1" custScaleX="238922" custScaleY="52021" custLinFactNeighborY="7057"/>
      <dgm:spPr/>
    </dgm:pt>
    <dgm:pt modelId="{F7E366CF-00F6-4EA3-83EF-9E98758F665D}" type="pres">
      <dgm:prSet presAssocID="{A2FE43A7-1AC3-43B2-B1C8-CD6FC9E7AF35}" presName="parTrans" presStyleLbl="bgSibTrans2D1" presStyleIdx="0" presStyleCnt="2"/>
      <dgm:spPr/>
    </dgm:pt>
    <dgm:pt modelId="{49EB7742-620D-4367-AE7D-2DFA62247FA8}" type="pres">
      <dgm:prSet presAssocID="{F95084E4-BDEE-4244-A520-E3A68E9BB786}" presName="node" presStyleLbl="node1" presStyleIdx="0" presStyleCnt="2" custScaleX="140293" custScaleY="135516" custRadScaleRad="95204" custRadScaleInc="13602">
        <dgm:presLayoutVars>
          <dgm:bulletEnabled val="1"/>
        </dgm:presLayoutVars>
      </dgm:prSet>
      <dgm:spPr/>
    </dgm:pt>
    <dgm:pt modelId="{0E2028CE-E407-4BD5-895B-B97E57605A16}" type="pres">
      <dgm:prSet presAssocID="{15FC01DA-C1CD-4044-9257-00FD58E008B3}" presName="parTrans" presStyleLbl="bgSibTrans2D1" presStyleIdx="1" presStyleCnt="2"/>
      <dgm:spPr/>
    </dgm:pt>
    <dgm:pt modelId="{3E4CC7C2-5A0E-453E-AD1D-78D581531542}" type="pres">
      <dgm:prSet presAssocID="{6D806725-316C-471D-A3C8-D32C125AA226}" presName="node" presStyleLbl="node1" presStyleIdx="1" presStyleCnt="2" custScaleX="140293" custScaleY="135516" custRadScaleRad="95204" custRadScaleInc="-13602">
        <dgm:presLayoutVars>
          <dgm:bulletEnabled val="1"/>
        </dgm:presLayoutVars>
      </dgm:prSet>
      <dgm:spPr/>
    </dgm:pt>
  </dgm:ptLst>
  <dgm:cxnLst>
    <dgm:cxn modelId="{E5A41115-3FDA-482C-8EAF-20B2259039AF}" type="presOf" srcId="{A2FE43A7-1AC3-43B2-B1C8-CD6FC9E7AF35}" destId="{F7E366CF-00F6-4EA3-83EF-9E98758F665D}" srcOrd="0" destOrd="0" presId="urn:microsoft.com/office/officeart/2005/8/layout/radial4"/>
    <dgm:cxn modelId="{46C06B40-ABD3-45B5-8AAA-EA69661E3BCE}" type="presOf" srcId="{15FC01DA-C1CD-4044-9257-00FD58E008B3}" destId="{0E2028CE-E407-4BD5-895B-B97E57605A16}" srcOrd="0" destOrd="0" presId="urn:microsoft.com/office/officeart/2005/8/layout/radial4"/>
    <dgm:cxn modelId="{170F4964-70BB-4AFE-91A8-92AFB5398489}" srcId="{98968BA6-54FD-476A-A80D-AAD634C4EA8D}" destId="{F95084E4-BDEE-4244-A520-E3A68E9BB786}" srcOrd="0" destOrd="0" parTransId="{A2FE43A7-1AC3-43B2-B1C8-CD6FC9E7AF35}" sibTransId="{964B170B-CE60-4C12-9067-DA6D82EAFA5B}"/>
    <dgm:cxn modelId="{2C73DD65-AC43-4EB4-9F02-C582253AED5B}" type="presOf" srcId="{98968BA6-54FD-476A-A80D-AAD634C4EA8D}" destId="{CFE3D4F0-36AA-4E0C-B818-D35C23882783}" srcOrd="0" destOrd="0" presId="urn:microsoft.com/office/officeart/2005/8/layout/radial4"/>
    <dgm:cxn modelId="{F2BD1C55-D17B-4410-AD80-814259192871}" type="presOf" srcId="{6D806725-316C-471D-A3C8-D32C125AA226}" destId="{3E4CC7C2-5A0E-453E-AD1D-78D581531542}" srcOrd="0" destOrd="0" presId="urn:microsoft.com/office/officeart/2005/8/layout/radial4"/>
    <dgm:cxn modelId="{A7444F5A-5E53-4373-A510-6892B978AA8F}" srcId="{23177B2A-74E6-4674-92EB-A0CB320D8D96}" destId="{98968BA6-54FD-476A-A80D-AAD634C4EA8D}" srcOrd="0" destOrd="0" parTransId="{5F4FE718-DF0C-4272-A447-A8A3CE8230B0}" sibTransId="{E4AAD88F-D1EC-4705-B065-D333BD7866F3}"/>
    <dgm:cxn modelId="{F2D5B2BE-AC39-4339-902B-C4E23BC5613C}" type="presOf" srcId="{F95084E4-BDEE-4244-A520-E3A68E9BB786}" destId="{49EB7742-620D-4367-AE7D-2DFA62247FA8}" srcOrd="0" destOrd="0" presId="urn:microsoft.com/office/officeart/2005/8/layout/radial4"/>
    <dgm:cxn modelId="{0FC52ACE-B115-4947-8F7A-38CC7C7376E7}" srcId="{98968BA6-54FD-476A-A80D-AAD634C4EA8D}" destId="{6D806725-316C-471D-A3C8-D32C125AA226}" srcOrd="1" destOrd="0" parTransId="{15FC01DA-C1CD-4044-9257-00FD58E008B3}" sibTransId="{4856E3EA-B6B6-4DF5-BFEE-7A97D1287216}"/>
    <dgm:cxn modelId="{D35DC2DD-AD2E-4032-B387-11EEC1466E62}" type="presOf" srcId="{23177B2A-74E6-4674-92EB-A0CB320D8D96}" destId="{187D9DB7-3A36-43C0-97BF-A74E47A2C693}" srcOrd="0" destOrd="0" presId="urn:microsoft.com/office/officeart/2005/8/layout/radial4"/>
    <dgm:cxn modelId="{4DFD1E22-B81D-40F5-8E6B-40F74F697816}" type="presParOf" srcId="{187D9DB7-3A36-43C0-97BF-A74E47A2C693}" destId="{CFE3D4F0-36AA-4E0C-B818-D35C23882783}" srcOrd="0" destOrd="0" presId="urn:microsoft.com/office/officeart/2005/8/layout/radial4"/>
    <dgm:cxn modelId="{1E540A80-99BD-4F9F-AE53-F6E08482DE4B}" type="presParOf" srcId="{187D9DB7-3A36-43C0-97BF-A74E47A2C693}" destId="{F7E366CF-00F6-4EA3-83EF-9E98758F665D}" srcOrd="1" destOrd="0" presId="urn:microsoft.com/office/officeart/2005/8/layout/radial4"/>
    <dgm:cxn modelId="{C6983397-D155-41DE-9E87-65BE88D1C831}" type="presParOf" srcId="{187D9DB7-3A36-43C0-97BF-A74E47A2C693}" destId="{49EB7742-620D-4367-AE7D-2DFA62247FA8}" srcOrd="2" destOrd="0" presId="urn:microsoft.com/office/officeart/2005/8/layout/radial4"/>
    <dgm:cxn modelId="{FAE116CD-17FB-4E8D-9649-DF8187314255}" type="presParOf" srcId="{187D9DB7-3A36-43C0-97BF-A74E47A2C693}" destId="{0E2028CE-E407-4BD5-895B-B97E57605A16}" srcOrd="3" destOrd="0" presId="urn:microsoft.com/office/officeart/2005/8/layout/radial4"/>
    <dgm:cxn modelId="{858602CD-65DB-4457-9FA3-384CB22990EF}" type="presParOf" srcId="{187D9DB7-3A36-43C0-97BF-A74E47A2C693}" destId="{3E4CC7C2-5A0E-453E-AD1D-78D581531542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952B62-E540-418A-87EF-192E67956EC7}" type="doc">
      <dgm:prSet loTypeId="urn:microsoft.com/office/officeart/2005/8/layout/lProcess3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994CCE-0FCF-47EB-980F-FEF49CB8E496}">
      <dgm:prSet/>
      <dgm:spPr/>
      <dgm:t>
        <a:bodyPr/>
        <a:lstStyle/>
        <a:p>
          <a:pPr rtl="0"/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окружает человека</a:t>
          </a:r>
        </a:p>
      </dgm:t>
    </dgm:pt>
    <dgm:pt modelId="{62D59741-05A3-421A-AE45-537A09E8CCC7}" type="parTrans" cxnId="{CC3C2CA9-E38D-4C73-B4A6-56858E4C9F1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3CF0FDF-3D22-484A-9553-9E1EF8E8F3AA}" type="sibTrans" cxnId="{CC3C2CA9-E38D-4C73-B4A6-56858E4C9F1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F60BFDD-CDBE-45C0-AC8C-173CF2F71953}">
      <dgm:prSet/>
      <dgm:spPr/>
      <dgm:t>
        <a:bodyPr/>
        <a:lstStyle/>
        <a:p>
          <a:pPr rtl="0"/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сделано руками человека</a:t>
          </a:r>
        </a:p>
      </dgm:t>
    </dgm:pt>
    <dgm:pt modelId="{D3283E9D-269D-4D3A-A47F-AEB5ADB0EE10}" type="parTrans" cxnId="{7B1D425D-F863-4B23-8104-D7032A00D46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DDCFA47-82E3-4AD6-A75D-67A45B0E8B30}" type="sibTrans" cxnId="{7B1D425D-F863-4B23-8104-D7032A00D46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39575A2-4010-4938-9CF1-54BF6C685F71}">
      <dgm:prSet/>
      <dgm:spPr/>
      <dgm:t>
        <a:bodyPr/>
        <a:lstStyle/>
        <a:p>
          <a:pPr rtl="0"/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окружает человека и не сделано его руками</a:t>
          </a:r>
        </a:p>
      </dgm:t>
    </dgm:pt>
    <dgm:pt modelId="{FD5F20E9-8F33-4B5D-B89F-DCAE3554DAE7}" type="parTrans" cxnId="{03D87B8A-B5DF-41E4-A03C-6A0EB53CAF2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B5D6C6-5D35-441C-A31C-964596F08F5B}" type="sibTrans" cxnId="{03D87B8A-B5DF-41E4-A03C-6A0EB53CAF2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B7B71E-3591-4D36-A895-4AFB54102F81}">
      <dgm:prSet/>
      <dgm:spPr/>
      <dgm:t>
        <a:bodyPr/>
        <a:lstStyle/>
        <a:p>
          <a:pPr rtl="0"/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903C23-2DFE-4C03-97C1-95602B366C69}" type="parTrans" cxnId="{D5676B68-AC15-4B8B-AFA6-8131401D47D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902D3C-7581-4B6D-8016-DB073C87A728}" type="sibTrans" cxnId="{D5676B68-AC15-4B8B-AFA6-8131401D47D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B87FEEA-B72D-4AD8-9A26-2763FFD20509}">
      <dgm:prSet/>
      <dgm:spPr/>
      <dgm:t>
        <a:bodyPr/>
        <a:lstStyle/>
        <a:p>
          <a:pPr rtl="0"/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0A855A-6763-47FF-B12C-5C36E24A8E1A}" type="parTrans" cxnId="{4338883A-8DEA-472C-85DE-E52C98A736C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A15B764-7EB1-479D-9AE0-B28A9C7DDB29}" type="sibTrans" cxnId="{4338883A-8DEA-472C-85DE-E52C98A736C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F11031-5539-42E1-B6D7-6270F8E99A1D}">
      <dgm:prSet/>
      <dgm:spPr/>
      <dgm:t>
        <a:bodyPr/>
        <a:lstStyle/>
        <a:p>
          <a:pPr rtl="0"/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76259D2-61AD-405E-854F-376CEC73BF3F}" type="parTrans" cxnId="{25CC65A6-A5FB-4CBA-9776-8CC09CD05D6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1C8E71-6076-4051-BF84-95AEEDAB9275}" type="sibTrans" cxnId="{25CC65A6-A5FB-4CBA-9776-8CC09CD05D6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33DCFE2-7F7A-4535-B439-51C2480C08C7}" type="pres">
      <dgm:prSet presAssocID="{0E952B62-E540-418A-87EF-192E67956EC7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0431D77-8855-491C-875F-46A3C0F9F045}" type="pres">
      <dgm:prSet presAssocID="{3C994CCE-0FCF-47EB-980F-FEF49CB8E496}" presName="horFlow" presStyleCnt="0"/>
      <dgm:spPr/>
    </dgm:pt>
    <dgm:pt modelId="{1A9B8595-608E-4C49-8358-2777ABAE8442}" type="pres">
      <dgm:prSet presAssocID="{3C994CCE-0FCF-47EB-980F-FEF49CB8E496}" presName="bigChev" presStyleLbl="node1" presStyleIdx="0" presStyleCnt="3" custScaleX="153989"/>
      <dgm:spPr/>
    </dgm:pt>
    <dgm:pt modelId="{9E332D77-85AD-496A-948D-21C2226E1C11}" type="pres">
      <dgm:prSet presAssocID="{97903C23-2DFE-4C03-97C1-95602B366C69}" presName="parTrans" presStyleCnt="0"/>
      <dgm:spPr/>
    </dgm:pt>
    <dgm:pt modelId="{A7571872-027A-410D-ADA8-66EC29F7FB69}" type="pres">
      <dgm:prSet presAssocID="{9EB7B71E-3591-4D36-A895-4AFB54102F81}" presName="node" presStyleLbl="alignAccFollowNode1" presStyleIdx="0" presStyleCnt="3" custScaleX="108664">
        <dgm:presLayoutVars>
          <dgm:bulletEnabled val="1"/>
        </dgm:presLayoutVars>
      </dgm:prSet>
      <dgm:spPr/>
    </dgm:pt>
    <dgm:pt modelId="{A65764B3-04FD-4F40-B2E9-5E45B1AABB07}" type="pres">
      <dgm:prSet presAssocID="{3C994CCE-0FCF-47EB-980F-FEF49CB8E496}" presName="vSp" presStyleCnt="0"/>
      <dgm:spPr/>
    </dgm:pt>
    <dgm:pt modelId="{DDA99EAE-91E8-4CE3-A917-3F2C5C08A338}" type="pres">
      <dgm:prSet presAssocID="{BF60BFDD-CDBE-45C0-AC8C-173CF2F71953}" presName="horFlow" presStyleCnt="0"/>
      <dgm:spPr/>
    </dgm:pt>
    <dgm:pt modelId="{60508AB1-AC86-4C9E-8F77-67141522E221}" type="pres">
      <dgm:prSet presAssocID="{BF60BFDD-CDBE-45C0-AC8C-173CF2F71953}" presName="bigChev" presStyleLbl="node1" presStyleIdx="1" presStyleCnt="3" custScaleX="153989"/>
      <dgm:spPr/>
    </dgm:pt>
    <dgm:pt modelId="{A779FF70-5FF7-45A8-B3D8-EB537AD14A38}" type="pres">
      <dgm:prSet presAssocID="{9E0A855A-6763-47FF-B12C-5C36E24A8E1A}" presName="parTrans" presStyleCnt="0"/>
      <dgm:spPr/>
    </dgm:pt>
    <dgm:pt modelId="{330F700B-268D-4C80-8254-9C8C3D9553C7}" type="pres">
      <dgm:prSet presAssocID="{6B87FEEA-B72D-4AD8-9A26-2763FFD20509}" presName="node" presStyleLbl="alignAccFollowNode1" presStyleIdx="1" presStyleCnt="3" custScaleX="108664">
        <dgm:presLayoutVars>
          <dgm:bulletEnabled val="1"/>
        </dgm:presLayoutVars>
      </dgm:prSet>
      <dgm:spPr/>
    </dgm:pt>
    <dgm:pt modelId="{F9EA88D3-DD65-4CAD-8FE6-7513468A869C}" type="pres">
      <dgm:prSet presAssocID="{BF60BFDD-CDBE-45C0-AC8C-173CF2F71953}" presName="vSp" presStyleCnt="0"/>
      <dgm:spPr/>
    </dgm:pt>
    <dgm:pt modelId="{C532185B-27A9-4988-81E6-AA9C5E50D03C}" type="pres">
      <dgm:prSet presAssocID="{839575A2-4010-4938-9CF1-54BF6C685F71}" presName="horFlow" presStyleCnt="0"/>
      <dgm:spPr/>
    </dgm:pt>
    <dgm:pt modelId="{AD000B65-C71F-412A-982F-91188E6B3875}" type="pres">
      <dgm:prSet presAssocID="{839575A2-4010-4938-9CF1-54BF6C685F71}" presName="bigChev" presStyleLbl="node1" presStyleIdx="2" presStyleCnt="3" custScaleX="153989"/>
      <dgm:spPr/>
    </dgm:pt>
    <dgm:pt modelId="{016E8956-F64D-42DE-8FB7-C809A5313AC8}" type="pres">
      <dgm:prSet presAssocID="{C76259D2-61AD-405E-854F-376CEC73BF3F}" presName="parTrans" presStyleCnt="0"/>
      <dgm:spPr/>
    </dgm:pt>
    <dgm:pt modelId="{5143BBB7-C836-4962-A2A7-86F1B58575E9}" type="pres">
      <dgm:prSet presAssocID="{D6F11031-5539-42E1-B6D7-6270F8E99A1D}" presName="node" presStyleLbl="alignAccFollowNode1" presStyleIdx="2" presStyleCnt="3" custScaleX="108664">
        <dgm:presLayoutVars>
          <dgm:bulletEnabled val="1"/>
        </dgm:presLayoutVars>
      </dgm:prSet>
      <dgm:spPr/>
    </dgm:pt>
  </dgm:ptLst>
  <dgm:cxnLst>
    <dgm:cxn modelId="{B055652C-C072-488D-9469-FF67C2C62DA4}" type="presOf" srcId="{839575A2-4010-4938-9CF1-54BF6C685F71}" destId="{AD000B65-C71F-412A-982F-91188E6B3875}" srcOrd="0" destOrd="0" presId="urn:microsoft.com/office/officeart/2005/8/layout/lProcess3"/>
    <dgm:cxn modelId="{4338883A-8DEA-472C-85DE-E52C98A736C6}" srcId="{BF60BFDD-CDBE-45C0-AC8C-173CF2F71953}" destId="{6B87FEEA-B72D-4AD8-9A26-2763FFD20509}" srcOrd="0" destOrd="0" parTransId="{9E0A855A-6763-47FF-B12C-5C36E24A8E1A}" sibTransId="{6A15B764-7EB1-479D-9AE0-B28A9C7DDB29}"/>
    <dgm:cxn modelId="{CF24973D-87C0-45B6-A639-1281093AB851}" type="presOf" srcId="{BF60BFDD-CDBE-45C0-AC8C-173CF2F71953}" destId="{60508AB1-AC86-4C9E-8F77-67141522E221}" srcOrd="0" destOrd="0" presId="urn:microsoft.com/office/officeart/2005/8/layout/lProcess3"/>
    <dgm:cxn modelId="{32410A3E-F961-4579-828A-89501C0F8FBC}" type="presOf" srcId="{3C994CCE-0FCF-47EB-980F-FEF49CB8E496}" destId="{1A9B8595-608E-4C49-8358-2777ABAE8442}" srcOrd="0" destOrd="0" presId="urn:microsoft.com/office/officeart/2005/8/layout/lProcess3"/>
    <dgm:cxn modelId="{7B1D425D-F863-4B23-8104-D7032A00D461}" srcId="{0E952B62-E540-418A-87EF-192E67956EC7}" destId="{BF60BFDD-CDBE-45C0-AC8C-173CF2F71953}" srcOrd="1" destOrd="0" parTransId="{D3283E9D-269D-4D3A-A47F-AEB5ADB0EE10}" sibTransId="{CDDCFA47-82E3-4AD6-A75D-67A45B0E8B30}"/>
    <dgm:cxn modelId="{D5676B68-AC15-4B8B-AFA6-8131401D47DC}" srcId="{3C994CCE-0FCF-47EB-980F-FEF49CB8E496}" destId="{9EB7B71E-3591-4D36-A895-4AFB54102F81}" srcOrd="0" destOrd="0" parTransId="{97903C23-2DFE-4C03-97C1-95602B366C69}" sibTransId="{0C902D3C-7581-4B6D-8016-DB073C87A728}"/>
    <dgm:cxn modelId="{AFB5F26B-9B2C-4ABC-BFB2-D0394D3987B3}" type="presOf" srcId="{D6F11031-5539-42E1-B6D7-6270F8E99A1D}" destId="{5143BBB7-C836-4962-A2A7-86F1B58575E9}" srcOrd="0" destOrd="0" presId="urn:microsoft.com/office/officeart/2005/8/layout/lProcess3"/>
    <dgm:cxn modelId="{03D87B8A-B5DF-41E4-A03C-6A0EB53CAF23}" srcId="{0E952B62-E540-418A-87EF-192E67956EC7}" destId="{839575A2-4010-4938-9CF1-54BF6C685F71}" srcOrd="2" destOrd="0" parTransId="{FD5F20E9-8F33-4B5D-B89F-DCAE3554DAE7}" sibTransId="{4AB5D6C6-5D35-441C-A31C-964596F08F5B}"/>
    <dgm:cxn modelId="{E77C1AA3-988A-42CC-8377-59EF2B3878D9}" type="presOf" srcId="{9EB7B71E-3591-4D36-A895-4AFB54102F81}" destId="{A7571872-027A-410D-ADA8-66EC29F7FB69}" srcOrd="0" destOrd="0" presId="urn:microsoft.com/office/officeart/2005/8/layout/lProcess3"/>
    <dgm:cxn modelId="{25CC65A6-A5FB-4CBA-9776-8CC09CD05D6D}" srcId="{839575A2-4010-4938-9CF1-54BF6C685F71}" destId="{D6F11031-5539-42E1-B6D7-6270F8E99A1D}" srcOrd="0" destOrd="0" parTransId="{C76259D2-61AD-405E-854F-376CEC73BF3F}" sibTransId="{F21C8E71-6076-4051-BF84-95AEEDAB9275}"/>
    <dgm:cxn modelId="{548EBDA7-E173-4FA8-BCA9-30E4555D9F19}" type="presOf" srcId="{6B87FEEA-B72D-4AD8-9A26-2763FFD20509}" destId="{330F700B-268D-4C80-8254-9C8C3D9553C7}" srcOrd="0" destOrd="0" presId="urn:microsoft.com/office/officeart/2005/8/layout/lProcess3"/>
    <dgm:cxn modelId="{CC3C2CA9-E38D-4C73-B4A6-56858E4C9F1A}" srcId="{0E952B62-E540-418A-87EF-192E67956EC7}" destId="{3C994CCE-0FCF-47EB-980F-FEF49CB8E496}" srcOrd="0" destOrd="0" parTransId="{62D59741-05A3-421A-AE45-537A09E8CCC7}" sibTransId="{63CF0FDF-3D22-484A-9553-9E1EF8E8F3AA}"/>
    <dgm:cxn modelId="{381444B4-9E4A-451D-9309-48BFA470D144}" type="presOf" srcId="{0E952B62-E540-418A-87EF-192E67956EC7}" destId="{C33DCFE2-7F7A-4535-B439-51C2480C08C7}" srcOrd="0" destOrd="0" presId="urn:microsoft.com/office/officeart/2005/8/layout/lProcess3"/>
    <dgm:cxn modelId="{95509C1A-47F4-4DA5-8210-BA980A7B5B65}" type="presParOf" srcId="{C33DCFE2-7F7A-4535-B439-51C2480C08C7}" destId="{50431D77-8855-491C-875F-46A3C0F9F045}" srcOrd="0" destOrd="0" presId="urn:microsoft.com/office/officeart/2005/8/layout/lProcess3"/>
    <dgm:cxn modelId="{4E32A438-5C5C-4A23-9E73-5C23B06A190E}" type="presParOf" srcId="{50431D77-8855-491C-875F-46A3C0F9F045}" destId="{1A9B8595-608E-4C49-8358-2777ABAE8442}" srcOrd="0" destOrd="0" presId="urn:microsoft.com/office/officeart/2005/8/layout/lProcess3"/>
    <dgm:cxn modelId="{E384AE41-0418-48C5-B637-6783D0757976}" type="presParOf" srcId="{50431D77-8855-491C-875F-46A3C0F9F045}" destId="{9E332D77-85AD-496A-948D-21C2226E1C11}" srcOrd="1" destOrd="0" presId="urn:microsoft.com/office/officeart/2005/8/layout/lProcess3"/>
    <dgm:cxn modelId="{AA8B05AB-ACF9-47E1-A611-99278F0CB75E}" type="presParOf" srcId="{50431D77-8855-491C-875F-46A3C0F9F045}" destId="{A7571872-027A-410D-ADA8-66EC29F7FB69}" srcOrd="2" destOrd="0" presId="urn:microsoft.com/office/officeart/2005/8/layout/lProcess3"/>
    <dgm:cxn modelId="{48968DFA-1994-4C18-98B8-7506597F286D}" type="presParOf" srcId="{C33DCFE2-7F7A-4535-B439-51C2480C08C7}" destId="{A65764B3-04FD-4F40-B2E9-5E45B1AABB07}" srcOrd="1" destOrd="0" presId="urn:microsoft.com/office/officeart/2005/8/layout/lProcess3"/>
    <dgm:cxn modelId="{6CBC2D21-2C67-498E-9E5A-0FFF9D05C537}" type="presParOf" srcId="{C33DCFE2-7F7A-4535-B439-51C2480C08C7}" destId="{DDA99EAE-91E8-4CE3-A917-3F2C5C08A338}" srcOrd="2" destOrd="0" presId="urn:microsoft.com/office/officeart/2005/8/layout/lProcess3"/>
    <dgm:cxn modelId="{7707F524-20E9-4AC0-978D-83646C05D978}" type="presParOf" srcId="{DDA99EAE-91E8-4CE3-A917-3F2C5C08A338}" destId="{60508AB1-AC86-4C9E-8F77-67141522E221}" srcOrd="0" destOrd="0" presId="urn:microsoft.com/office/officeart/2005/8/layout/lProcess3"/>
    <dgm:cxn modelId="{87DDE2CD-1E22-428F-AAF0-58BA0F581DC6}" type="presParOf" srcId="{DDA99EAE-91E8-4CE3-A917-3F2C5C08A338}" destId="{A779FF70-5FF7-45A8-B3D8-EB537AD14A38}" srcOrd="1" destOrd="0" presId="urn:microsoft.com/office/officeart/2005/8/layout/lProcess3"/>
    <dgm:cxn modelId="{B6339305-37D0-480C-BF3F-3522FFCA8A87}" type="presParOf" srcId="{DDA99EAE-91E8-4CE3-A917-3F2C5C08A338}" destId="{330F700B-268D-4C80-8254-9C8C3D9553C7}" srcOrd="2" destOrd="0" presId="urn:microsoft.com/office/officeart/2005/8/layout/lProcess3"/>
    <dgm:cxn modelId="{A90B13C2-70AF-43C7-8A2E-F416BEF06B50}" type="presParOf" srcId="{C33DCFE2-7F7A-4535-B439-51C2480C08C7}" destId="{F9EA88D3-DD65-4CAD-8FE6-7513468A869C}" srcOrd="3" destOrd="0" presId="urn:microsoft.com/office/officeart/2005/8/layout/lProcess3"/>
    <dgm:cxn modelId="{103D37A3-F768-40C3-A570-4AD462B6FFEA}" type="presParOf" srcId="{C33DCFE2-7F7A-4535-B439-51C2480C08C7}" destId="{C532185B-27A9-4988-81E6-AA9C5E50D03C}" srcOrd="4" destOrd="0" presId="urn:microsoft.com/office/officeart/2005/8/layout/lProcess3"/>
    <dgm:cxn modelId="{BDCA948E-90C3-440B-AFB2-AF4FB7C72DE3}" type="presParOf" srcId="{C532185B-27A9-4988-81E6-AA9C5E50D03C}" destId="{AD000B65-C71F-412A-982F-91188E6B3875}" srcOrd="0" destOrd="0" presId="urn:microsoft.com/office/officeart/2005/8/layout/lProcess3"/>
    <dgm:cxn modelId="{C5411826-8CBE-4273-8378-20F08B98877C}" type="presParOf" srcId="{C532185B-27A9-4988-81E6-AA9C5E50D03C}" destId="{016E8956-F64D-42DE-8FB7-C809A5313AC8}" srcOrd="1" destOrd="0" presId="urn:microsoft.com/office/officeart/2005/8/layout/lProcess3"/>
    <dgm:cxn modelId="{467DBE5A-0EFB-445F-BFB5-D4E72BB54149}" type="presParOf" srcId="{C532185B-27A9-4988-81E6-AA9C5E50D03C}" destId="{5143BBB7-C836-4962-A2A7-86F1B58575E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CA277B-5797-4F05-B80A-474276E06342}">
      <dsp:nvSpPr>
        <dsp:cNvPr id="0" name=""/>
        <dsp:cNvSpPr/>
      </dsp:nvSpPr>
      <dsp:spPr>
        <a:xfrm>
          <a:off x="0" y="341002"/>
          <a:ext cx="8640960" cy="85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0635" tIns="104140" rIns="670635" bIns="156464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2200" b="0" i="0" kern="1200" baseline="0" dirty="0">
              <a:latin typeface="Times New Roman" pitchFamily="18" charset="0"/>
              <a:cs typeface="Times New Roman" pitchFamily="18" charset="0"/>
            </a:rPr>
            <a:t>среда обитания и деятельности человечества; все, что окружает человека.</a:t>
          </a:r>
        </a:p>
      </dsp:txBody>
      <dsp:txXfrm>
        <a:off x="0" y="341002"/>
        <a:ext cx="8640960" cy="850500"/>
      </dsp:txXfrm>
    </dsp:sp>
    <dsp:sp modelId="{0E6D5771-AE94-4DB2-8B38-DFA24E35BEEB}">
      <dsp:nvSpPr>
        <dsp:cNvPr id="0" name=""/>
        <dsp:cNvSpPr/>
      </dsp:nvSpPr>
      <dsp:spPr>
        <a:xfrm>
          <a:off x="431626" y="32633"/>
          <a:ext cx="6042765" cy="38216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1" kern="1200" baseline="0" dirty="0">
              <a:latin typeface="Times New Roman" pitchFamily="18" charset="0"/>
              <a:cs typeface="Times New Roman" pitchFamily="18" charset="0"/>
            </a:rPr>
            <a:t>Окружающая среда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1626" y="32633"/>
        <a:ext cx="6042765" cy="382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E3D4F0-36AA-4E0C-B818-D35C23882783}">
      <dsp:nvSpPr>
        <dsp:cNvPr id="0" name=""/>
        <dsp:cNvSpPr/>
      </dsp:nvSpPr>
      <dsp:spPr>
        <a:xfrm>
          <a:off x="1080123" y="3685927"/>
          <a:ext cx="6624728" cy="144241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 dirty="0">
              <a:latin typeface="Times New Roman" pitchFamily="18" charset="0"/>
              <a:cs typeface="Times New Roman" pitchFamily="18" charset="0"/>
            </a:rPr>
            <a:t>Окружающая среда может быть природной и созданной руками человека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80123" y="3685927"/>
        <a:ext cx="6624728" cy="1442416"/>
      </dsp:txXfrm>
    </dsp:sp>
    <dsp:sp modelId="{F7E366CF-00F6-4EA3-83EF-9E98758F665D}">
      <dsp:nvSpPr>
        <dsp:cNvPr id="0" name=""/>
        <dsp:cNvSpPr/>
      </dsp:nvSpPr>
      <dsp:spPr>
        <a:xfrm rot="13852157">
          <a:off x="1458750" y="2104903"/>
          <a:ext cx="2764338" cy="79023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EB7742-620D-4367-AE7D-2DFA62247FA8}">
      <dsp:nvSpPr>
        <dsp:cNvPr id="0" name=""/>
        <dsp:cNvSpPr/>
      </dsp:nvSpPr>
      <dsp:spPr>
        <a:xfrm>
          <a:off x="120901" y="0"/>
          <a:ext cx="3695486" cy="28557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123825" rIns="123825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kern="1200" dirty="0"/>
            <a:t> </a:t>
          </a:r>
        </a:p>
      </dsp:txBody>
      <dsp:txXfrm>
        <a:off x="120901" y="0"/>
        <a:ext cx="3695486" cy="2855723"/>
      </dsp:txXfrm>
    </dsp:sp>
    <dsp:sp modelId="{0E2028CE-E407-4BD5-895B-B97E57605A16}">
      <dsp:nvSpPr>
        <dsp:cNvPr id="0" name=""/>
        <dsp:cNvSpPr/>
      </dsp:nvSpPr>
      <dsp:spPr>
        <a:xfrm rot="18547843">
          <a:off x="4561886" y="2104903"/>
          <a:ext cx="2764338" cy="79023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E4CC7C2-5A0E-453E-AD1D-78D581531542}">
      <dsp:nvSpPr>
        <dsp:cNvPr id="0" name=""/>
        <dsp:cNvSpPr/>
      </dsp:nvSpPr>
      <dsp:spPr>
        <a:xfrm>
          <a:off x="4968588" y="0"/>
          <a:ext cx="3695486" cy="28557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123825" rIns="123825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kern="1200" dirty="0"/>
            <a:t> </a:t>
          </a:r>
        </a:p>
      </dsp:txBody>
      <dsp:txXfrm>
        <a:off x="4968588" y="0"/>
        <a:ext cx="3695486" cy="28557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9B8595-608E-4C49-8358-2777ABAE8442}">
      <dsp:nvSpPr>
        <dsp:cNvPr id="0" name=""/>
        <dsp:cNvSpPr/>
      </dsp:nvSpPr>
      <dsp:spPr>
        <a:xfrm>
          <a:off x="315986" y="472"/>
          <a:ext cx="5238854" cy="136083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окружает человека</a:t>
          </a:r>
        </a:p>
      </dsp:txBody>
      <dsp:txXfrm>
        <a:off x="315986" y="472"/>
        <a:ext cx="5238854" cy="1360838"/>
      </dsp:txXfrm>
    </dsp:sp>
    <dsp:sp modelId="{A7571872-027A-410D-ADA8-66EC29F7FB69}">
      <dsp:nvSpPr>
        <dsp:cNvPr id="0" name=""/>
        <dsp:cNvSpPr/>
      </dsp:nvSpPr>
      <dsp:spPr>
        <a:xfrm>
          <a:off x="5112568" y="116143"/>
          <a:ext cx="3068389" cy="1129496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12568" y="116143"/>
        <a:ext cx="3068389" cy="1129496"/>
      </dsp:txXfrm>
    </dsp:sp>
    <dsp:sp modelId="{60508AB1-AC86-4C9E-8F77-67141522E221}">
      <dsp:nvSpPr>
        <dsp:cNvPr id="0" name=""/>
        <dsp:cNvSpPr/>
      </dsp:nvSpPr>
      <dsp:spPr>
        <a:xfrm>
          <a:off x="315986" y="1551828"/>
          <a:ext cx="5238854" cy="1360838"/>
        </a:xfrm>
        <a:prstGeom prst="chevron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сделано руками человека</a:t>
          </a:r>
        </a:p>
      </dsp:txBody>
      <dsp:txXfrm>
        <a:off x="315986" y="1551828"/>
        <a:ext cx="5238854" cy="1360838"/>
      </dsp:txXfrm>
    </dsp:sp>
    <dsp:sp modelId="{330F700B-268D-4C80-8254-9C8C3D9553C7}">
      <dsp:nvSpPr>
        <dsp:cNvPr id="0" name=""/>
        <dsp:cNvSpPr/>
      </dsp:nvSpPr>
      <dsp:spPr>
        <a:xfrm>
          <a:off x="5112568" y="1667499"/>
          <a:ext cx="3068389" cy="1129496"/>
        </a:xfrm>
        <a:prstGeom prst="chevron">
          <a:avLst/>
        </a:prstGeom>
        <a:solidFill>
          <a:schemeClr val="accent4">
            <a:tint val="40000"/>
            <a:alpha val="90000"/>
            <a:hueOff val="-1972855"/>
            <a:satOff val="11079"/>
            <a:lumOff val="7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12568" y="1667499"/>
        <a:ext cx="3068389" cy="1129496"/>
      </dsp:txXfrm>
    </dsp:sp>
    <dsp:sp modelId="{AD000B65-C71F-412A-982F-91188E6B3875}">
      <dsp:nvSpPr>
        <dsp:cNvPr id="0" name=""/>
        <dsp:cNvSpPr/>
      </dsp:nvSpPr>
      <dsp:spPr>
        <a:xfrm>
          <a:off x="315986" y="3103184"/>
          <a:ext cx="5238854" cy="1360838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Природой называется все то, что окружает человека и не сделано его руками</a:t>
          </a:r>
        </a:p>
      </dsp:txBody>
      <dsp:txXfrm>
        <a:off x="315986" y="3103184"/>
        <a:ext cx="5238854" cy="1360838"/>
      </dsp:txXfrm>
    </dsp:sp>
    <dsp:sp modelId="{5143BBB7-C836-4962-A2A7-86F1B58575E9}">
      <dsp:nvSpPr>
        <dsp:cNvPr id="0" name=""/>
        <dsp:cNvSpPr/>
      </dsp:nvSpPr>
      <dsp:spPr>
        <a:xfrm>
          <a:off x="5112568" y="3218856"/>
          <a:ext cx="3068389" cy="1129496"/>
        </a:xfrm>
        <a:prstGeom prst="chevron">
          <a:avLst/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12568" y="3218856"/>
        <a:ext cx="3068389" cy="11294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18847" y="4100879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ОКРУЖАЮЩАЯ СРЕДА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k-KZ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kk-KZ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k-KZ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23528" y="116632"/>
          <a:ext cx="864096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179512" y="1541016"/>
          <a:ext cx="8784976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Посмотри на рисунок и напиши рассказ, как человек влияет на компоненты окружающей среды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619268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16632"/>
            <a:ext cx="828092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5600" algn="just">
              <a:lnSpc>
                <a:spcPct val="90000"/>
              </a:lnSpc>
            </a:pP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Посмотри внимательно на все компоненты окружающей среды и впиши в таблицу, какие относятся к природной среде, а какие – к искусственной (созданной человеком).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1340770"/>
          <a:ext cx="8496943" cy="532859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4248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Вода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i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Воздух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Холодильник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Солнце 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Земля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Сотовый телефон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Растения 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Животные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Технические устройства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28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Пластиковая бутылка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788024" y="1383159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Природная среда</a:t>
            </a:r>
            <a:endParaRPr lang="ru-RU" sz="2400" b="1" i="1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52928" cy="6106690"/>
          </a:xfrm>
          <a:prstGeom prst="verticalScroll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Все компоненты окружающей среды взаимосвязаны. 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Все компоненты одинаково важны.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Растениям и животным для жизни необходимы воздух, вода, пища, тепло, солнечный свет. Человеку для жизни необходимы растения и животные, воздух, вода, пища, тепло, свет.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Для создания технических устройств человек также использует все компоненты окружающей среды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62074"/>
          </a:xfrm>
        </p:spPr>
        <p:txBody>
          <a:bodyPr>
            <a:noAutofit/>
          </a:bodyPr>
          <a:lstStyle/>
          <a:p>
            <a:r>
              <a:rPr lang="ru-RU" sz="3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Живая и неживая природа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65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Подумай, какое выражение верно: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323528" y="1772816"/>
          <a:ext cx="8496944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4725144"/>
            <a:ext cx="1080120" cy="122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Рассмотрите картинку, на которой изображены компоненты живой и неживой природы. Запиши в таблицу А, что относится к компонентам живой и неживой природы</a:t>
            </a:r>
          </a:p>
        </p:txBody>
      </p:sp>
      <p:pic>
        <p:nvPicPr>
          <p:cNvPr id="16386" name="Picture 2" descr="http://www.pics-zone.ru/img.php?url=http://festival.1september.ru/articles/502282/Image329.gif"/>
          <p:cNvPicPr>
            <a:picLocks noChangeAspect="1" noChangeArrowheads="1"/>
          </p:cNvPicPr>
          <p:nvPr/>
        </p:nvPicPr>
        <p:blipFill>
          <a:blip r:embed="rId2" cstate="print"/>
          <a:srcRect b="10417"/>
          <a:stretch>
            <a:fillRect/>
          </a:stretch>
        </p:blipFill>
        <p:spPr bwMode="auto">
          <a:xfrm>
            <a:off x="179512" y="2564904"/>
            <a:ext cx="8817756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Таблица 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484783"/>
          <a:ext cx="8568953" cy="424847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125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18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16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latin typeface="Times New Roman" pitchFamily="18" charset="0"/>
                          <a:cs typeface="Times New Roman" pitchFamily="18" charset="0"/>
                        </a:rPr>
                        <a:t>Неживая природа </a:t>
                      </a: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latin typeface="Times New Roman" pitchFamily="18" charset="0"/>
                          <a:cs typeface="Times New Roman" pitchFamily="18" charset="0"/>
                        </a:rPr>
                        <a:t>Живая природа</a:t>
                      </a: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2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964488" cy="64807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Выбери признаки живой и неживой природы из таблицы Б и размести в соответствующие колонки в таблице В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93" y="1196752"/>
          <a:ext cx="8742387" cy="259228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924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3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44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51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Не способны расти и развиваться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Способны передвигаться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Не дышат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1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Размножаются 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Не способны передвигаться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Летают 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3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Питаются 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Не нуждаются в пище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Дышат воздухом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12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Растут и развиваются 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Не размножаются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Плавают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504" y="4149080"/>
          <a:ext cx="8784976" cy="258139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4227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7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3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Живая природа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Неживая природа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5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50712" y="827420"/>
            <a:ext cx="174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Таблица 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20272" y="3789040"/>
            <a:ext cx="1885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Таблица Б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47667" y="1340767"/>
          <a:ext cx="5976665" cy="5112569"/>
        </p:xfrm>
        <a:graphic>
          <a:graphicData uri="http://schemas.openxmlformats.org/drawingml/2006/table">
            <a:tbl>
              <a:tblPr/>
              <a:tblGrid>
                <a:gridCol w="8530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30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6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0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30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56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7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51520" y="4462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Отгадай кроссворд «Живая и неживая природа»</a:t>
            </a: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07504" y="600363"/>
            <a:ext cx="255577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Тронь, только тронь – Отдернешь ладонь: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Обжигает трава, огонь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9672" y="18459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19672" y="2278033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9672" y="2783250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9672" y="321413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П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19672" y="36461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19672" y="4150241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19672" y="45822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83768" y="1702549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Летом бежит,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 зимой стоит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3768" y="321413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Р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768" y="36461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83768" y="4150241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83768" y="45822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9512" y="5229200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Хвост пушистый,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Мех золотистый.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лесу живет,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деревне кур крадет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47864" y="27820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47864" y="3212976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47864" y="3645024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С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47864" y="4150241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99792" y="5589240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Непоседа пестрая,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Птица длиннохвостая,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Птица говорливая,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Самая болтливая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11960" y="2276872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С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11960" y="2708920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1960" y="321413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Р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11960" y="3718193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11960" y="4149080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11960" y="45822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384376" y="476672"/>
            <a:ext cx="2987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Ну-ка, кто из вас ответит: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 огонь, а больно жжет,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 фонарь, а ярко светит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 не пекарь, а печет?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076056" y="27820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С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76056" y="321413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О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6056" y="36461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076056" y="4150241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Н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76056" y="45822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Ц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76056" y="508634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Е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804248" y="4077072"/>
            <a:ext cx="2160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этом белом сундучище,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храним на полках пищу.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дворе стоит жарища,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сундучище – холодища.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68144" y="1340768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Х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68144" y="18459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868144" y="2278033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868144" y="27820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68144" y="3212976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Д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68144" y="364618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868144" y="4149080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868144" y="4581128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Ь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868144" y="5086345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Н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68144" y="5517232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868144" y="602244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092280" y="90872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Зимой и летом одним цветом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32240" y="1844824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Ё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732240" y="2276872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732240" y="278208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732240" y="321413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</a:rPr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389</Words>
  <Application>Microsoft Office PowerPoint</Application>
  <PresentationFormat>Экран (4:3)</PresentationFormat>
  <Paragraphs>114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Посмотри на рисунок и напиши рассказ, как человек влияет на компоненты окружающей среды</vt:lpstr>
      <vt:lpstr>Презентация PowerPoint</vt:lpstr>
      <vt:lpstr>Все компоненты окружающей среды взаимосвязаны.  Все компоненты одинаково важны. Растениям и животным для жизни необходимы воздух, вода, пища, тепло, солнечный свет. Человеку для жизни необходимы растения и животные, воздух, вода, пища, тепло, свет. Для создания технических устройств человек также использует все компоненты окружающей среды</vt:lpstr>
      <vt:lpstr>Живая и неживая природа</vt:lpstr>
      <vt:lpstr>Рассмотрите картинку, на которой изображены компоненты живой и неживой природы. Запиши в таблицу А, что относится к компонентам живой и неживой природы</vt:lpstr>
      <vt:lpstr>Таблица А</vt:lpstr>
      <vt:lpstr>Выбери признаки живой и неживой природы из таблицы Б и размести в соответствующие колонки в таблице 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25</cp:revision>
  <dcterms:created xsi:type="dcterms:W3CDTF">2016-02-09T05:57:25Z</dcterms:created>
  <dcterms:modified xsi:type="dcterms:W3CDTF">2020-11-04T05:06:48Z</dcterms:modified>
</cp:coreProperties>
</file>