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  <p:sldId id="265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1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8514C68-6CF4-413E-B773-C515CAF96D38}" type="doc">
      <dgm:prSet loTypeId="urn:microsoft.com/office/officeart/2005/8/layout/vList2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E8F36335-1733-4CE3-9BB4-B21474D6A530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Подсчитайте число автомашин, проезжающих в обе стороны по ближайшей к вашей школе улице за </a:t>
          </a:r>
          <a:r>
            <a:rPr lang="ru-RU" i="1" dirty="0">
              <a:latin typeface="Times New Roman" pitchFamily="18" charset="0"/>
              <a:cs typeface="Times New Roman" pitchFamily="18" charset="0"/>
            </a:rPr>
            <a:t>30 мин</a:t>
          </a:r>
          <a:r>
            <a:rPr lang="ru-RU" dirty="0">
              <a:latin typeface="Times New Roman" pitchFamily="18" charset="0"/>
              <a:cs typeface="Times New Roman" pitchFamily="18" charset="0"/>
            </a:rPr>
            <a:t>, если в среднем все автомашины едут со скоростью </a:t>
          </a:r>
          <a:r>
            <a:rPr lang="ru-RU" i="1" dirty="0">
              <a:latin typeface="Times New Roman" pitchFamily="18" charset="0"/>
              <a:cs typeface="Times New Roman" pitchFamily="18" charset="0"/>
            </a:rPr>
            <a:t>60 км/час</a:t>
          </a:r>
          <a:r>
            <a:rPr lang="ru-RU" dirty="0">
              <a:latin typeface="Times New Roman" pitchFamily="18" charset="0"/>
              <a:cs typeface="Times New Roman" pitchFamily="18" charset="0"/>
            </a:rPr>
            <a:t>.</a:t>
          </a:r>
        </a:p>
      </dgm:t>
    </dgm:pt>
    <dgm:pt modelId="{F9A2F981-3125-4399-93A8-C12FFC524AB0}" type="parTrans" cxnId="{AE99C60F-4C01-4255-8DCD-491D44BDF31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82A9167-A86E-4B8A-A784-07B1E9A2ECE0}" type="sibTrans" cxnId="{AE99C60F-4C01-4255-8DCD-491D44BDF31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7F888DC-38BA-4F30-AAAD-52BE91E286BC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Сколько они выбросят за это время в атмосферу: угарного газа, оксида азота, бензина. </a:t>
          </a:r>
        </a:p>
      </dgm:t>
    </dgm:pt>
    <dgm:pt modelId="{237BBC68-1AE5-4CCE-A9F5-4CB0C43E1B4A}" type="parTrans" cxnId="{4CCDC844-1674-47FF-AA6D-0FE56C0BE4D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053D2D8-641C-4A1A-9B16-D610246D2D37}" type="sibTrans" cxnId="{4CCDC844-1674-47FF-AA6D-0FE56C0BE4D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DE0995A-912F-4DD5-84EC-758F824180F7}">
      <dgm:prSet/>
      <dgm:spPr/>
      <dgm:t>
        <a:bodyPr/>
        <a:lstStyle/>
        <a:p>
          <a:pPr algn="ctr"/>
          <a:r>
            <a:rPr lang="ru-RU" dirty="0">
              <a:latin typeface="Times New Roman" pitchFamily="18" charset="0"/>
              <a:cs typeface="Times New Roman" pitchFamily="18" charset="0"/>
            </a:rPr>
            <a:t>Используйте данные таблицы</a:t>
          </a:r>
        </a:p>
      </dgm:t>
    </dgm:pt>
    <dgm:pt modelId="{8FEDCD13-5B3B-412C-8272-FB5A69D4FD94}" type="parTrans" cxnId="{CA80A5B8-3C6F-47CF-82D2-A0703E21D66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9CF3985-7FF5-405A-A238-9DCECE578201}" type="sibTrans" cxnId="{CA80A5B8-3C6F-47CF-82D2-A0703E21D66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9523E0E-4345-463F-8B23-E0EFCC49779D}" type="pres">
      <dgm:prSet presAssocID="{D8514C68-6CF4-413E-B773-C515CAF96D38}" presName="linear" presStyleCnt="0">
        <dgm:presLayoutVars>
          <dgm:animLvl val="lvl"/>
          <dgm:resizeHandles val="exact"/>
        </dgm:presLayoutVars>
      </dgm:prSet>
      <dgm:spPr/>
    </dgm:pt>
    <dgm:pt modelId="{03B7C843-59D0-4322-9AD4-2B82CCA5F18D}" type="pres">
      <dgm:prSet presAssocID="{E8F36335-1733-4CE3-9BB4-B21474D6A530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D7068E4A-4407-4908-9666-2CA67EA8FC55}" type="pres">
      <dgm:prSet presAssocID="{082A9167-A86E-4B8A-A784-07B1E9A2ECE0}" presName="spacer" presStyleCnt="0"/>
      <dgm:spPr/>
    </dgm:pt>
    <dgm:pt modelId="{8D758C02-40CA-43C8-9E46-F95CC898829F}" type="pres">
      <dgm:prSet presAssocID="{77F888DC-38BA-4F30-AAAD-52BE91E286BC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69F3B704-7FF2-4333-8BBB-5F0C3B66340E}" type="pres">
      <dgm:prSet presAssocID="{1053D2D8-641C-4A1A-9B16-D610246D2D37}" presName="spacer" presStyleCnt="0"/>
      <dgm:spPr/>
    </dgm:pt>
    <dgm:pt modelId="{2E6A5E5C-EEA3-449B-8C0A-68545EC0EDEF}" type="pres">
      <dgm:prSet presAssocID="{7DE0995A-912F-4DD5-84EC-758F824180F7}" presName="parentText" presStyleLbl="node1" presStyleIdx="2" presStyleCnt="3">
        <dgm:presLayoutVars>
          <dgm:chMax val="0"/>
          <dgm:bulletEnabled val="1"/>
        </dgm:presLayoutVars>
      </dgm:prSet>
      <dgm:spPr>
        <a:prstGeom prst="downArrow">
          <a:avLst/>
        </a:prstGeom>
      </dgm:spPr>
    </dgm:pt>
  </dgm:ptLst>
  <dgm:cxnLst>
    <dgm:cxn modelId="{AE99C60F-4C01-4255-8DCD-491D44BDF318}" srcId="{D8514C68-6CF4-413E-B773-C515CAF96D38}" destId="{E8F36335-1733-4CE3-9BB4-B21474D6A530}" srcOrd="0" destOrd="0" parTransId="{F9A2F981-3125-4399-93A8-C12FFC524AB0}" sibTransId="{082A9167-A86E-4B8A-A784-07B1E9A2ECE0}"/>
    <dgm:cxn modelId="{7E4F6238-D412-41EB-9354-9F0EE9CAC49E}" type="presOf" srcId="{7DE0995A-912F-4DD5-84EC-758F824180F7}" destId="{2E6A5E5C-EEA3-449B-8C0A-68545EC0EDEF}" srcOrd="0" destOrd="0" presId="urn:microsoft.com/office/officeart/2005/8/layout/vList2"/>
    <dgm:cxn modelId="{8A0CD45B-CDA5-4DBB-9171-19AE68ACE3F7}" type="presOf" srcId="{E8F36335-1733-4CE3-9BB4-B21474D6A530}" destId="{03B7C843-59D0-4322-9AD4-2B82CCA5F18D}" srcOrd="0" destOrd="0" presId="urn:microsoft.com/office/officeart/2005/8/layout/vList2"/>
    <dgm:cxn modelId="{4CCDC844-1674-47FF-AA6D-0FE56C0BE4DE}" srcId="{D8514C68-6CF4-413E-B773-C515CAF96D38}" destId="{77F888DC-38BA-4F30-AAAD-52BE91E286BC}" srcOrd="1" destOrd="0" parTransId="{237BBC68-1AE5-4CCE-A9F5-4CB0C43E1B4A}" sibTransId="{1053D2D8-641C-4A1A-9B16-D610246D2D37}"/>
    <dgm:cxn modelId="{8C48B06D-30CB-489E-B51D-6A236CE7E836}" type="presOf" srcId="{D8514C68-6CF4-413E-B773-C515CAF96D38}" destId="{29523E0E-4345-463F-8B23-E0EFCC49779D}" srcOrd="0" destOrd="0" presId="urn:microsoft.com/office/officeart/2005/8/layout/vList2"/>
    <dgm:cxn modelId="{A1D53BB1-D4BB-4574-B735-B3886C036509}" type="presOf" srcId="{77F888DC-38BA-4F30-AAAD-52BE91E286BC}" destId="{8D758C02-40CA-43C8-9E46-F95CC898829F}" srcOrd="0" destOrd="0" presId="urn:microsoft.com/office/officeart/2005/8/layout/vList2"/>
    <dgm:cxn modelId="{CA80A5B8-3C6F-47CF-82D2-A0703E21D667}" srcId="{D8514C68-6CF4-413E-B773-C515CAF96D38}" destId="{7DE0995A-912F-4DD5-84EC-758F824180F7}" srcOrd="2" destOrd="0" parTransId="{8FEDCD13-5B3B-412C-8272-FB5A69D4FD94}" sibTransId="{19CF3985-7FF5-405A-A238-9DCECE578201}"/>
    <dgm:cxn modelId="{827D7A7C-D8D7-4C28-B1EF-05B637DD0872}" type="presParOf" srcId="{29523E0E-4345-463F-8B23-E0EFCC49779D}" destId="{03B7C843-59D0-4322-9AD4-2B82CCA5F18D}" srcOrd="0" destOrd="0" presId="urn:microsoft.com/office/officeart/2005/8/layout/vList2"/>
    <dgm:cxn modelId="{033FE64F-C376-403C-B97D-38D03DD24047}" type="presParOf" srcId="{29523E0E-4345-463F-8B23-E0EFCC49779D}" destId="{D7068E4A-4407-4908-9666-2CA67EA8FC55}" srcOrd="1" destOrd="0" presId="urn:microsoft.com/office/officeart/2005/8/layout/vList2"/>
    <dgm:cxn modelId="{8EC28B70-A6AF-4BB5-8F9E-ED6D64E3A6BF}" type="presParOf" srcId="{29523E0E-4345-463F-8B23-E0EFCC49779D}" destId="{8D758C02-40CA-43C8-9E46-F95CC898829F}" srcOrd="2" destOrd="0" presId="urn:microsoft.com/office/officeart/2005/8/layout/vList2"/>
    <dgm:cxn modelId="{8DAA6115-441C-4A03-933E-ADB1A750E326}" type="presParOf" srcId="{29523E0E-4345-463F-8B23-E0EFCC49779D}" destId="{69F3B704-7FF2-4333-8BBB-5F0C3B66340E}" srcOrd="3" destOrd="0" presId="urn:microsoft.com/office/officeart/2005/8/layout/vList2"/>
    <dgm:cxn modelId="{086FCCB3-6A28-4224-9585-440C181A74AE}" type="presParOf" srcId="{29523E0E-4345-463F-8B23-E0EFCC49779D}" destId="{2E6A5E5C-EEA3-449B-8C0A-68545EC0EDEF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74FB1B8-37CD-4794-AFCA-25F19466098E}" type="doc">
      <dgm:prSet loTypeId="urn:microsoft.com/office/officeart/2005/8/layout/vList5" loCatId="list" qsTypeId="urn:microsoft.com/office/officeart/2005/8/quickstyle/simple3" qsCatId="simple" csTypeId="urn:microsoft.com/office/officeart/2005/8/colors/colorful1#11" csCatId="colorful" phldr="1"/>
      <dgm:spPr/>
      <dgm:t>
        <a:bodyPr/>
        <a:lstStyle/>
        <a:p>
          <a:endParaRPr lang="ru-RU"/>
        </a:p>
      </dgm:t>
    </dgm:pt>
    <dgm:pt modelId="{961A8ED6-69C9-4D1A-82D6-8787ED6773A5}">
      <dgm:prSet phldrT="[Текст]" custT="1"/>
      <dgm:spPr/>
      <dgm:t>
        <a:bodyPr/>
        <a:lstStyle/>
        <a:p>
          <a:r>
            <a:rPr lang="ru-RU" sz="2000" dirty="0">
              <a:latin typeface="Times New Roman" pitchFamily="18" charset="0"/>
              <a:cs typeface="Times New Roman" pitchFamily="18" charset="0"/>
            </a:rPr>
            <a:t>Какое животное было одомашнено первым?</a:t>
          </a:r>
        </a:p>
      </dgm:t>
    </dgm:pt>
    <dgm:pt modelId="{3D881F54-5330-488E-AB3B-5023C606ECA3}" type="parTrans" cxnId="{6C0D926B-1374-4E29-997B-F8ECE5F563FA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54EA358B-987C-481C-A806-FA72FDE1E164}" type="sibTrans" cxnId="{6C0D926B-1374-4E29-997B-F8ECE5F563FA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E69AB73E-306A-4EE6-B7E9-FA976845272A}">
      <dgm:prSet phldrT="[Текст]" custT="1"/>
      <dgm:spPr/>
      <dgm:t>
        <a:bodyPr/>
        <a:lstStyle/>
        <a:p>
          <a:r>
            <a:rPr lang="ru-RU" sz="1800" dirty="0">
              <a:latin typeface="Times New Roman" pitchFamily="18" charset="0"/>
              <a:cs typeface="Times New Roman" pitchFamily="18" charset="0"/>
            </a:rPr>
            <a:t>Кошка </a:t>
          </a:r>
        </a:p>
      </dgm:t>
    </dgm:pt>
    <dgm:pt modelId="{CB26274F-F55E-400A-A133-9FA12CA891C9}" type="parTrans" cxnId="{446D4754-4F3C-4527-99FE-A5C0AAF4C923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F3EDB8D5-8576-47D0-AB39-87C1D0784AB7}" type="sibTrans" cxnId="{446D4754-4F3C-4527-99FE-A5C0AAF4C923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63298E21-AD6C-43F2-A94D-F1FCDC054116}">
      <dgm:prSet phldrT="[Текст]" custT="1"/>
      <dgm:spPr/>
      <dgm:t>
        <a:bodyPr/>
        <a:lstStyle/>
        <a:p>
          <a:r>
            <a:rPr lang="ru-RU" sz="1800" dirty="0">
              <a:latin typeface="Times New Roman" pitchFamily="18" charset="0"/>
              <a:cs typeface="Times New Roman" pitchFamily="18" charset="0"/>
            </a:rPr>
            <a:t>Лошадь</a:t>
          </a:r>
        </a:p>
      </dgm:t>
    </dgm:pt>
    <dgm:pt modelId="{A2DEBD0A-BB7F-42AC-98FC-FFFA5A337AFE}" type="parTrans" cxnId="{61A8898B-554C-4153-A209-565E048CBD89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D2367B7A-EF98-43FC-A64D-F2636E5FDB4C}" type="sibTrans" cxnId="{61A8898B-554C-4153-A209-565E048CBD89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999A3DBC-7764-4AA0-8F76-FFA01841325A}">
      <dgm:prSet phldrT="[Текст]" custT="1"/>
      <dgm:spPr/>
      <dgm:t>
        <a:bodyPr/>
        <a:lstStyle/>
        <a:p>
          <a:r>
            <a:rPr lang="ru-RU" sz="2000" dirty="0">
              <a:latin typeface="Times New Roman" pitchFamily="18" charset="0"/>
              <a:cs typeface="Times New Roman" pitchFamily="18" charset="0"/>
            </a:rPr>
            <a:t>Кто такие тяжеловозы</a:t>
          </a:r>
          <a:r>
            <a:rPr lang="en-US" sz="2000" dirty="0">
              <a:latin typeface="Times New Roman" pitchFamily="18" charset="0"/>
              <a:cs typeface="Times New Roman" pitchFamily="18" charset="0"/>
            </a:rPr>
            <a:t>? 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CF32A355-781E-49C0-B606-ABC18CB4D4B6}" type="parTrans" cxnId="{6AA5DB4C-0900-478B-8A2F-C32ADDF4770B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FD6D0995-0017-4B6F-B331-AD0BBB523FC7}" type="sibTrans" cxnId="{6AA5DB4C-0900-478B-8A2F-C32ADDF4770B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EF731352-D799-4C66-A8BE-65791F4A02EE}">
      <dgm:prSet phldrT="[Текст]" custT="1"/>
      <dgm:spPr/>
      <dgm:t>
        <a:bodyPr/>
        <a:lstStyle/>
        <a:p>
          <a:r>
            <a:rPr lang="ru-RU" sz="1800" b="0" dirty="0">
              <a:latin typeface="Times New Roman" pitchFamily="18" charset="0"/>
              <a:cs typeface="Times New Roman" pitchFamily="18" charset="0"/>
            </a:rPr>
            <a:t>Верблюды</a:t>
          </a:r>
        </a:p>
      </dgm:t>
    </dgm:pt>
    <dgm:pt modelId="{9BB1E74C-2DA0-4779-95D8-280B6A47AB37}" type="parTrans" cxnId="{31F64A23-5DFC-4959-89EE-51FCC8FCFB80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6D5AC585-71A0-45CA-A14E-DEE01623249E}" type="sibTrans" cxnId="{31F64A23-5DFC-4959-89EE-51FCC8FCFB80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5867EFF3-CE1F-4450-AC82-13D7A1A862E5}">
      <dgm:prSet phldrT="[Текст]" custT="1"/>
      <dgm:spPr/>
      <dgm:t>
        <a:bodyPr/>
        <a:lstStyle/>
        <a:p>
          <a:r>
            <a:rPr lang="ru-RU" sz="1800" b="0" dirty="0">
              <a:latin typeface="Times New Roman" pitchFamily="18" charset="0"/>
              <a:cs typeface="Times New Roman" pitchFamily="18" charset="0"/>
            </a:rPr>
            <a:t>Ездовые собаки</a:t>
          </a:r>
        </a:p>
      </dgm:t>
    </dgm:pt>
    <dgm:pt modelId="{C49795E9-7F45-4D5E-81BC-510928C810A3}" type="parTrans" cxnId="{B9016986-FBFB-47E8-ABA9-92B5F30E1189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88867153-8EC2-4885-ADEB-2E6FDD443BD5}" type="sibTrans" cxnId="{B9016986-FBFB-47E8-ABA9-92B5F30E1189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353358D2-BBC0-4441-B88A-F573C57D73B9}">
      <dgm:prSet phldrT="[Текст]" custT="1"/>
      <dgm:spPr/>
      <dgm:t>
        <a:bodyPr/>
        <a:lstStyle/>
        <a:p>
          <a:r>
            <a:rPr lang="ru-RU" sz="2000" dirty="0">
              <a:latin typeface="Times New Roman" pitchFamily="18" charset="0"/>
              <a:cs typeface="Times New Roman" pitchFamily="18" charset="0"/>
            </a:rPr>
            <a:t>Как определить возраст лошади</a:t>
          </a:r>
          <a:r>
            <a:rPr lang="en-US" sz="2000" dirty="0">
              <a:latin typeface="Times New Roman" pitchFamily="18" charset="0"/>
              <a:cs typeface="Times New Roman" pitchFamily="18" charset="0"/>
            </a:rPr>
            <a:t>? 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69671695-3845-49A6-B79C-252B2A367495}" type="parTrans" cxnId="{C7D1B0C5-72DB-4B45-89BB-5131094D4BE4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1A62D60C-7705-48DF-9EF9-1F8C4B2DCFA1}" type="sibTrans" cxnId="{C7D1B0C5-72DB-4B45-89BB-5131094D4BE4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6B472C1C-8F23-43F8-AB86-560CC5003148}">
      <dgm:prSet phldrT="[Текст]" custT="1"/>
      <dgm:spPr/>
      <dgm:t>
        <a:bodyPr/>
        <a:lstStyle/>
        <a:p>
          <a:r>
            <a:rPr lang="ru-RU" sz="1600" b="0" dirty="0">
              <a:latin typeface="Times New Roman" pitchFamily="18" charset="0"/>
              <a:cs typeface="Times New Roman" pitchFamily="18" charset="0"/>
            </a:rPr>
            <a:t>По длине хвоста </a:t>
          </a:r>
        </a:p>
      </dgm:t>
    </dgm:pt>
    <dgm:pt modelId="{B8DC5F8F-C813-4404-9BDD-58CF792C6449}" type="parTrans" cxnId="{8EEFB789-DB41-456C-BA4B-E1725307A14D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B404CD34-6EE8-4B6F-A5F9-05EA206B6EDB}" type="sibTrans" cxnId="{8EEFB789-DB41-456C-BA4B-E1725307A14D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C6015811-C355-43AD-B5A2-63213057550D}">
      <dgm:prSet phldrT="[Текст]" custT="1"/>
      <dgm:spPr/>
      <dgm:t>
        <a:bodyPr/>
        <a:lstStyle/>
        <a:p>
          <a:r>
            <a:rPr lang="ru-RU" sz="1600" b="0" dirty="0">
              <a:latin typeface="Times New Roman" pitchFamily="18" charset="0"/>
              <a:cs typeface="Times New Roman" pitchFamily="18" charset="0"/>
            </a:rPr>
            <a:t>По зубам</a:t>
          </a:r>
        </a:p>
      </dgm:t>
    </dgm:pt>
    <dgm:pt modelId="{EF2DE51D-43AB-4521-9AF3-A860B6E94503}" type="parTrans" cxnId="{25876388-4996-4437-830F-3D349910A563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9B0A3670-ECDC-41A8-AB18-6431E9447690}" type="sibTrans" cxnId="{25876388-4996-4437-830F-3D349910A563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B1AECEE4-6623-482B-B4F4-DF409FBB7805}">
      <dgm:prSet phldrT="[Текст]" custT="1"/>
      <dgm:spPr/>
      <dgm:t>
        <a:bodyPr/>
        <a:lstStyle/>
        <a:p>
          <a:r>
            <a:rPr lang="ru-RU" sz="1800" dirty="0">
              <a:latin typeface="Times New Roman" pitchFamily="18" charset="0"/>
              <a:cs typeface="Times New Roman" pitchFamily="18" charset="0"/>
            </a:rPr>
            <a:t>Собака </a:t>
          </a:r>
        </a:p>
      </dgm:t>
    </dgm:pt>
    <dgm:pt modelId="{C3641CAF-B35D-497F-B38D-6951F992255E}" type="parTrans" cxnId="{E32DC272-D593-4DF3-B9A8-B7CB85A3CB64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5258ECC5-D637-4D1C-8F46-BBE6123C4A8B}" type="sibTrans" cxnId="{E32DC272-D593-4DF3-B9A8-B7CB85A3CB64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2DD311A5-20B9-424C-B293-FF2CA46C8A1A}">
      <dgm:prSet phldrT="[Текст]" custT="1"/>
      <dgm:spPr/>
      <dgm:t>
        <a:bodyPr/>
        <a:lstStyle/>
        <a:p>
          <a:r>
            <a:rPr lang="ru-RU" sz="1800" dirty="0">
              <a:latin typeface="Times New Roman" pitchFamily="18" charset="0"/>
              <a:cs typeface="Times New Roman" pitchFamily="18" charset="0"/>
            </a:rPr>
            <a:t>Лошади 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4002521E-E6B0-4084-A48E-1A408D76ED9E}" type="parTrans" cxnId="{59FF0ADD-256C-4223-802B-7559EC4DE463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6367B766-24B4-4006-BC70-486B18B4BFCA}" type="sibTrans" cxnId="{59FF0ADD-256C-4223-802B-7559EC4DE463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E4CCABC0-DA28-4283-A711-EAB8CEE16B58}">
      <dgm:prSet phldrT="[Текст]" custT="1"/>
      <dgm:spPr/>
      <dgm:t>
        <a:bodyPr/>
        <a:lstStyle/>
        <a:p>
          <a:r>
            <a:rPr lang="ru-RU" sz="1600" b="0" dirty="0">
              <a:latin typeface="Times New Roman" pitchFamily="18" charset="0"/>
              <a:cs typeface="Times New Roman" pitchFamily="18" charset="0"/>
            </a:rPr>
            <a:t>По форме копыт </a:t>
          </a:r>
        </a:p>
      </dgm:t>
    </dgm:pt>
    <dgm:pt modelId="{417F8017-737F-48EC-A3E9-565C3B461432}" type="parTrans" cxnId="{F1F4838F-10ED-491D-AFE9-CAE965ACCC54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63DD2012-3A7A-45CF-922F-55F6B3E95C18}" type="sibTrans" cxnId="{F1F4838F-10ED-491D-AFE9-CAE965ACCC54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A1D855C7-2AA4-4436-A889-55BACC77C7DC}">
      <dgm:prSet custT="1"/>
      <dgm:spPr/>
      <dgm:t>
        <a:bodyPr/>
        <a:lstStyle/>
        <a:p>
          <a:r>
            <a:rPr lang="ru-RU" sz="1600" dirty="0">
              <a:latin typeface="Times New Roman" pitchFamily="18" charset="0"/>
              <a:cs typeface="Times New Roman" pitchFamily="18" charset="0"/>
            </a:rPr>
            <a:t>От </a:t>
          </a:r>
          <a:r>
            <a:rPr lang="ru-RU" sz="1600" dirty="0" err="1">
              <a:latin typeface="Times New Roman" pitchFamily="18" charset="0"/>
              <a:cs typeface="Times New Roman" pitchFamily="18" charset="0"/>
            </a:rPr>
            <a:t>толода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78F68047-D35D-4A01-8A9E-C036646A4B3E}" type="parTrans" cxnId="{BA943606-4442-468B-A745-B86E9279BC99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D35D7802-F467-484E-8FF2-D922A873C663}" type="sibTrans" cxnId="{BA943606-4442-468B-A745-B86E9279BC99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C7C5CBB8-18EC-4BE7-A9A7-D32CDC982735}">
      <dgm:prSet custT="1"/>
      <dgm:spPr/>
      <dgm:t>
        <a:bodyPr/>
        <a:lstStyle/>
        <a:p>
          <a:r>
            <a:rPr lang="ru-RU" sz="2000" dirty="0">
              <a:latin typeface="Times New Roman" pitchFamily="18" charset="0"/>
              <a:cs typeface="Times New Roman" pitchFamily="18" charset="0"/>
            </a:rPr>
            <a:t>Почему куры глотают мелкие камушки?</a:t>
          </a:r>
        </a:p>
      </dgm:t>
    </dgm:pt>
    <dgm:pt modelId="{46563921-5AEC-41F9-873F-61845C60B9A0}" type="parTrans" cxnId="{EFD75ABA-11D4-4D4F-8DF2-1F7C4421D568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904EE1F6-11D5-4D8E-9E20-D1DADD71CC07}" type="sibTrans" cxnId="{EFD75ABA-11D4-4D4F-8DF2-1F7C4421D568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AECFDDD5-900B-47C4-9EA7-F803C30183CF}">
      <dgm:prSet custT="1"/>
      <dgm:spPr/>
      <dgm:t>
        <a:bodyPr/>
        <a:lstStyle/>
        <a:p>
          <a:r>
            <a:rPr lang="ru-RU" sz="1600" dirty="0">
              <a:latin typeface="Times New Roman" pitchFamily="18" charset="0"/>
              <a:cs typeface="Times New Roman" pitchFamily="18" charset="0"/>
            </a:rPr>
            <a:t>В </a:t>
          </a:r>
          <a:r>
            <a:rPr lang="ru-RU" sz="1600" dirty="0" err="1">
              <a:latin typeface="Times New Roman" pitchFamily="18" charset="0"/>
              <a:cs typeface="Times New Roman" pitchFamily="18" charset="0"/>
            </a:rPr>
            <a:t>Егиипте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226910DA-2DD4-4E77-A550-DC09CA7B2E05}" type="sibTrans" cxnId="{FCFFEE88-57EC-4E59-88C1-F71C6324601A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788A51F2-B081-43B4-8C69-DEA6D0FE2BF7}" type="parTrans" cxnId="{FCFFEE88-57EC-4E59-88C1-F71C6324601A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3E5E6ED1-9CA5-4BFE-BF68-2C042F4E9EE3}">
      <dgm:prSet custT="1"/>
      <dgm:spPr/>
      <dgm:t>
        <a:bodyPr/>
        <a:lstStyle/>
        <a:p>
          <a:r>
            <a:rPr lang="ru-RU" sz="2000" dirty="0">
              <a:latin typeface="Times New Roman" pitchFamily="18" charset="0"/>
              <a:cs typeface="Times New Roman" pitchFamily="18" charset="0"/>
            </a:rPr>
            <a:t>В какой стране корова считается священным животным?</a:t>
          </a:r>
        </a:p>
      </dgm:t>
    </dgm:pt>
    <dgm:pt modelId="{5D687572-70AA-44F8-AF54-B6DF028EBABB}" type="sibTrans" cxnId="{CF9F5606-95F1-41EA-8C39-E7444695D5F5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8C9B361A-DB26-4E56-868C-64C5CE3C40BA}" type="parTrans" cxnId="{CF9F5606-95F1-41EA-8C39-E7444695D5F5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070CBA26-035A-4877-9514-53525A047C5B}">
      <dgm:prSet custT="1"/>
      <dgm:spPr/>
      <dgm:t>
        <a:bodyPr/>
        <a:lstStyle/>
        <a:p>
          <a:r>
            <a:rPr lang="ru-RU" sz="1600" dirty="0">
              <a:latin typeface="Times New Roman" pitchFamily="18" charset="0"/>
              <a:cs typeface="Times New Roman" pitchFamily="18" charset="0"/>
            </a:rPr>
            <a:t>В Индии</a:t>
          </a:r>
        </a:p>
      </dgm:t>
    </dgm:pt>
    <dgm:pt modelId="{81E78AC9-4074-422D-963A-6FB12078D61E}" type="parTrans" cxnId="{06E801A2-8BDF-4A1A-A9B9-589BB929C408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47075874-7302-4091-B2A7-9795B4484648}" type="sibTrans" cxnId="{06E801A2-8BDF-4A1A-A9B9-589BB929C408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4D2850C7-238D-4E40-B8EF-6599FF053A3B}">
      <dgm:prSet custT="1"/>
      <dgm:spPr/>
      <dgm:t>
        <a:bodyPr/>
        <a:lstStyle/>
        <a:p>
          <a:r>
            <a:rPr lang="ru-RU" sz="1600" dirty="0">
              <a:latin typeface="Times New Roman" pitchFamily="18" charset="0"/>
              <a:cs typeface="Times New Roman" pitchFamily="18" charset="0"/>
            </a:rPr>
            <a:t>В Англии</a:t>
          </a:r>
        </a:p>
      </dgm:t>
    </dgm:pt>
    <dgm:pt modelId="{1AA9D1F9-B66E-4DEB-9E21-ECF3460D2E93}" type="parTrans" cxnId="{37E06B0A-B53F-458E-A769-18214890AD78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4E736A2D-A3BC-4CBC-AFD7-67B41F6912A0}" type="sibTrans" cxnId="{37E06B0A-B53F-458E-A769-18214890AD78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F97EC757-7551-467D-AA34-D8C419AF0772}">
      <dgm:prSet custT="1"/>
      <dgm:spPr/>
      <dgm:t>
        <a:bodyPr/>
        <a:lstStyle/>
        <a:p>
          <a:r>
            <a:rPr lang="ru-RU" sz="1600" dirty="0">
              <a:latin typeface="Times New Roman" pitchFamily="18" charset="0"/>
              <a:cs typeface="Times New Roman" pitchFamily="18" charset="0"/>
            </a:rPr>
            <a:t>Они случайно попадают вместе с пищей</a:t>
          </a:r>
        </a:p>
      </dgm:t>
    </dgm:pt>
    <dgm:pt modelId="{2D9312E8-FD8C-41E8-A9DC-90B1D19C77A6}" type="parTrans" cxnId="{4540D993-EB88-45B0-ACF4-A982F288118A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328FD3F5-6DB0-47C0-B4E7-6A11C2C250C8}" type="sibTrans" cxnId="{4540D993-EB88-45B0-ACF4-A982F288118A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22DACB80-9728-44C0-9A40-DBF2B188DA39}">
      <dgm:prSet custT="1"/>
      <dgm:spPr/>
      <dgm:t>
        <a:bodyPr/>
        <a:lstStyle/>
        <a:p>
          <a:r>
            <a:rPr lang="ru-RU" sz="1600" dirty="0">
              <a:latin typeface="Times New Roman" pitchFamily="18" charset="0"/>
              <a:cs typeface="Times New Roman" pitchFamily="18" charset="0"/>
            </a:rPr>
            <a:t>Для лучшего измельчения пищи</a:t>
          </a:r>
        </a:p>
      </dgm:t>
    </dgm:pt>
    <dgm:pt modelId="{1E9AD554-1DA9-4388-B2A3-AA3E7BD2113A}" type="parTrans" cxnId="{B231786F-95D2-4A82-9898-879BF8E28250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12E8CDFA-9537-41C8-A91B-790F8BD5D9A2}" type="sibTrans" cxnId="{B231786F-95D2-4A82-9898-879BF8E28250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FDA32FC7-B91A-4250-A027-F3F3A37B322F}" type="pres">
      <dgm:prSet presAssocID="{074FB1B8-37CD-4794-AFCA-25F19466098E}" presName="Name0" presStyleCnt="0">
        <dgm:presLayoutVars>
          <dgm:dir/>
          <dgm:animLvl val="lvl"/>
          <dgm:resizeHandles val="exact"/>
        </dgm:presLayoutVars>
      </dgm:prSet>
      <dgm:spPr/>
    </dgm:pt>
    <dgm:pt modelId="{7D4E3E15-7271-4F29-BEBD-82E9E8C21109}" type="pres">
      <dgm:prSet presAssocID="{961A8ED6-69C9-4D1A-82D6-8787ED6773A5}" presName="linNode" presStyleCnt="0"/>
      <dgm:spPr/>
    </dgm:pt>
    <dgm:pt modelId="{1655B784-F0B7-47B3-A42B-39D462D0691D}" type="pres">
      <dgm:prSet presAssocID="{961A8ED6-69C9-4D1A-82D6-8787ED6773A5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F6FC08B4-DA65-4741-AE3E-1F01A05CF818}" type="pres">
      <dgm:prSet presAssocID="{961A8ED6-69C9-4D1A-82D6-8787ED6773A5}" presName="descendantText" presStyleLbl="alignAccFollowNode1" presStyleIdx="0" presStyleCnt="5">
        <dgm:presLayoutVars>
          <dgm:bulletEnabled val="1"/>
        </dgm:presLayoutVars>
      </dgm:prSet>
      <dgm:spPr/>
    </dgm:pt>
    <dgm:pt modelId="{DD4A92EA-354F-4649-9FD0-2F18E3EDFCD0}" type="pres">
      <dgm:prSet presAssocID="{54EA358B-987C-481C-A806-FA72FDE1E164}" presName="sp" presStyleCnt="0"/>
      <dgm:spPr/>
    </dgm:pt>
    <dgm:pt modelId="{DE0ED39D-13DA-4B16-BDCF-DCC7E744D243}" type="pres">
      <dgm:prSet presAssocID="{999A3DBC-7764-4AA0-8F76-FFA01841325A}" presName="linNode" presStyleCnt="0"/>
      <dgm:spPr/>
    </dgm:pt>
    <dgm:pt modelId="{9EF774DE-F43F-4A70-8B93-AE2880B82F09}" type="pres">
      <dgm:prSet presAssocID="{999A3DBC-7764-4AA0-8F76-FFA01841325A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CA5EB65E-7D66-4764-A80A-97A56191AE3F}" type="pres">
      <dgm:prSet presAssocID="{999A3DBC-7764-4AA0-8F76-FFA01841325A}" presName="descendantText" presStyleLbl="alignAccFollowNode1" presStyleIdx="1" presStyleCnt="5">
        <dgm:presLayoutVars>
          <dgm:bulletEnabled val="1"/>
        </dgm:presLayoutVars>
      </dgm:prSet>
      <dgm:spPr/>
    </dgm:pt>
    <dgm:pt modelId="{2849BFC0-C3E8-4043-990A-0FFC046324A8}" type="pres">
      <dgm:prSet presAssocID="{FD6D0995-0017-4B6F-B331-AD0BBB523FC7}" presName="sp" presStyleCnt="0"/>
      <dgm:spPr/>
    </dgm:pt>
    <dgm:pt modelId="{8C77F076-1941-4A0D-92B2-2F049DED4AB7}" type="pres">
      <dgm:prSet presAssocID="{353358D2-BBC0-4441-B88A-F573C57D73B9}" presName="linNode" presStyleCnt="0"/>
      <dgm:spPr/>
    </dgm:pt>
    <dgm:pt modelId="{ECE71D3A-FB75-4C9D-8D36-72B2F1872186}" type="pres">
      <dgm:prSet presAssocID="{353358D2-BBC0-4441-B88A-F573C57D73B9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409F5EFC-D61B-464F-9E8B-162D3E5D64B8}" type="pres">
      <dgm:prSet presAssocID="{353358D2-BBC0-4441-B88A-F573C57D73B9}" presName="descendantText" presStyleLbl="alignAccFollowNode1" presStyleIdx="2" presStyleCnt="5">
        <dgm:presLayoutVars>
          <dgm:bulletEnabled val="1"/>
        </dgm:presLayoutVars>
      </dgm:prSet>
      <dgm:spPr/>
    </dgm:pt>
    <dgm:pt modelId="{27BCAACA-F3F8-48DE-A97D-A562531DBA50}" type="pres">
      <dgm:prSet presAssocID="{1A62D60C-7705-48DF-9EF9-1F8C4B2DCFA1}" presName="sp" presStyleCnt="0"/>
      <dgm:spPr/>
    </dgm:pt>
    <dgm:pt modelId="{438A8ED9-F4A0-473A-9AF8-8C7E976FC967}" type="pres">
      <dgm:prSet presAssocID="{3E5E6ED1-9CA5-4BFE-BF68-2C042F4E9EE3}" presName="linNode" presStyleCnt="0"/>
      <dgm:spPr/>
    </dgm:pt>
    <dgm:pt modelId="{8BFEF4F8-0A6F-49FF-BF7E-485960FEA02A}" type="pres">
      <dgm:prSet presAssocID="{3E5E6ED1-9CA5-4BFE-BF68-2C042F4E9EE3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67FACF9D-3E3A-42BC-9EB5-88A4216C58D5}" type="pres">
      <dgm:prSet presAssocID="{3E5E6ED1-9CA5-4BFE-BF68-2C042F4E9EE3}" presName="descendantText" presStyleLbl="alignAccFollowNode1" presStyleIdx="3" presStyleCnt="5">
        <dgm:presLayoutVars>
          <dgm:bulletEnabled val="1"/>
        </dgm:presLayoutVars>
      </dgm:prSet>
      <dgm:spPr/>
    </dgm:pt>
    <dgm:pt modelId="{C8559FC3-564C-45F4-A274-28D6FAA00278}" type="pres">
      <dgm:prSet presAssocID="{5D687572-70AA-44F8-AF54-B6DF028EBABB}" presName="sp" presStyleCnt="0"/>
      <dgm:spPr/>
    </dgm:pt>
    <dgm:pt modelId="{828065F9-0319-4746-B9D6-49F106AA3A85}" type="pres">
      <dgm:prSet presAssocID="{C7C5CBB8-18EC-4BE7-A9A7-D32CDC982735}" presName="linNode" presStyleCnt="0"/>
      <dgm:spPr/>
    </dgm:pt>
    <dgm:pt modelId="{84D55CFC-BDE2-4DC6-BCD3-EFD3A7455BF1}" type="pres">
      <dgm:prSet presAssocID="{C7C5CBB8-18EC-4BE7-A9A7-D32CDC982735}" presName="parentText" presStyleLbl="node1" presStyleIdx="4" presStyleCnt="5">
        <dgm:presLayoutVars>
          <dgm:chMax val="1"/>
          <dgm:bulletEnabled val="1"/>
        </dgm:presLayoutVars>
      </dgm:prSet>
      <dgm:spPr/>
    </dgm:pt>
    <dgm:pt modelId="{83666325-23AC-4897-828B-9D046C2C2780}" type="pres">
      <dgm:prSet presAssocID="{C7C5CBB8-18EC-4BE7-A9A7-D32CDC982735}" presName="descendantText" presStyleLbl="alignAccFollowNode1" presStyleIdx="4" presStyleCnt="5">
        <dgm:presLayoutVars>
          <dgm:bulletEnabled val="1"/>
        </dgm:presLayoutVars>
      </dgm:prSet>
      <dgm:spPr/>
    </dgm:pt>
  </dgm:ptLst>
  <dgm:cxnLst>
    <dgm:cxn modelId="{BA943606-4442-468B-A745-B86E9279BC99}" srcId="{C7C5CBB8-18EC-4BE7-A9A7-D32CDC982735}" destId="{A1D855C7-2AA4-4436-A889-55BACC77C7DC}" srcOrd="0" destOrd="0" parTransId="{78F68047-D35D-4A01-8A9E-C036646A4B3E}" sibTransId="{D35D7802-F467-484E-8FF2-D922A873C663}"/>
    <dgm:cxn modelId="{CF9F5606-95F1-41EA-8C39-E7444695D5F5}" srcId="{074FB1B8-37CD-4794-AFCA-25F19466098E}" destId="{3E5E6ED1-9CA5-4BFE-BF68-2C042F4E9EE3}" srcOrd="3" destOrd="0" parTransId="{8C9B361A-DB26-4E56-868C-64C5CE3C40BA}" sibTransId="{5D687572-70AA-44F8-AF54-B6DF028EBABB}"/>
    <dgm:cxn modelId="{37E06B0A-B53F-458E-A769-18214890AD78}" srcId="{3E5E6ED1-9CA5-4BFE-BF68-2C042F4E9EE3}" destId="{4D2850C7-238D-4E40-B8EF-6599FF053A3B}" srcOrd="2" destOrd="0" parTransId="{1AA9D1F9-B66E-4DEB-9E21-ECF3460D2E93}" sibTransId="{4E736A2D-A3BC-4CBC-AFD7-67B41F6912A0}"/>
    <dgm:cxn modelId="{F22BB90B-433D-443E-875D-11B6C20D716A}" type="presOf" srcId="{2DD311A5-20B9-424C-B293-FF2CA46C8A1A}" destId="{CA5EB65E-7D66-4764-A80A-97A56191AE3F}" srcOrd="0" destOrd="2" presId="urn:microsoft.com/office/officeart/2005/8/layout/vList5"/>
    <dgm:cxn modelId="{0490E41D-B25D-4C74-8337-EA5B6CCCE093}" type="presOf" srcId="{63298E21-AD6C-43F2-A94D-F1FCDC054116}" destId="{F6FC08B4-DA65-4741-AE3E-1F01A05CF818}" srcOrd="0" destOrd="1" presId="urn:microsoft.com/office/officeart/2005/8/layout/vList5"/>
    <dgm:cxn modelId="{D3E01A23-B826-4E33-93FA-9799D886C6E1}" type="presOf" srcId="{C6015811-C355-43AD-B5A2-63213057550D}" destId="{409F5EFC-D61B-464F-9E8B-162D3E5D64B8}" srcOrd="0" destOrd="1" presId="urn:microsoft.com/office/officeart/2005/8/layout/vList5"/>
    <dgm:cxn modelId="{31F64A23-5DFC-4959-89EE-51FCC8FCFB80}" srcId="{999A3DBC-7764-4AA0-8F76-FFA01841325A}" destId="{EF731352-D799-4C66-A8BE-65791F4A02EE}" srcOrd="0" destOrd="0" parTransId="{9BB1E74C-2DA0-4779-95D8-280B6A47AB37}" sibTransId="{6D5AC585-71A0-45CA-A14E-DEE01623249E}"/>
    <dgm:cxn modelId="{B2F3A72B-BF05-497E-93EA-46B2F97571F7}" type="presOf" srcId="{22DACB80-9728-44C0-9A40-DBF2B188DA39}" destId="{83666325-23AC-4897-828B-9D046C2C2780}" srcOrd="0" destOrd="2" presId="urn:microsoft.com/office/officeart/2005/8/layout/vList5"/>
    <dgm:cxn modelId="{110C9E37-A328-4D91-BA66-7E8C64A79D3B}" type="presOf" srcId="{353358D2-BBC0-4441-B88A-F573C57D73B9}" destId="{ECE71D3A-FB75-4C9D-8D36-72B2F1872186}" srcOrd="0" destOrd="0" presId="urn:microsoft.com/office/officeart/2005/8/layout/vList5"/>
    <dgm:cxn modelId="{D1BD605B-E572-486D-A23B-6B846E7788A5}" type="presOf" srcId="{E4CCABC0-DA28-4283-A711-EAB8CEE16B58}" destId="{409F5EFC-D61B-464F-9E8B-162D3E5D64B8}" srcOrd="0" destOrd="2" presId="urn:microsoft.com/office/officeart/2005/8/layout/vList5"/>
    <dgm:cxn modelId="{D183B462-EF55-45AA-B65F-23C167F59BD2}" type="presOf" srcId="{3E5E6ED1-9CA5-4BFE-BF68-2C042F4E9EE3}" destId="{8BFEF4F8-0A6F-49FF-BF7E-485960FEA02A}" srcOrd="0" destOrd="0" presId="urn:microsoft.com/office/officeart/2005/8/layout/vList5"/>
    <dgm:cxn modelId="{6C0D926B-1374-4E29-997B-F8ECE5F563FA}" srcId="{074FB1B8-37CD-4794-AFCA-25F19466098E}" destId="{961A8ED6-69C9-4D1A-82D6-8787ED6773A5}" srcOrd="0" destOrd="0" parTransId="{3D881F54-5330-488E-AB3B-5023C606ECA3}" sibTransId="{54EA358B-987C-481C-A806-FA72FDE1E164}"/>
    <dgm:cxn modelId="{6AA5DB4C-0900-478B-8A2F-C32ADDF4770B}" srcId="{074FB1B8-37CD-4794-AFCA-25F19466098E}" destId="{999A3DBC-7764-4AA0-8F76-FFA01841325A}" srcOrd="1" destOrd="0" parTransId="{CF32A355-781E-49C0-B606-ABC18CB4D4B6}" sibTransId="{FD6D0995-0017-4B6F-B331-AD0BBB523FC7}"/>
    <dgm:cxn modelId="{B231786F-95D2-4A82-9898-879BF8E28250}" srcId="{C7C5CBB8-18EC-4BE7-A9A7-D32CDC982735}" destId="{22DACB80-9728-44C0-9A40-DBF2B188DA39}" srcOrd="2" destOrd="0" parTransId="{1E9AD554-1DA9-4388-B2A3-AA3E7BD2113A}" sibTransId="{12E8CDFA-9537-41C8-A91B-790F8BD5D9A2}"/>
    <dgm:cxn modelId="{E32DC272-D593-4DF3-B9A8-B7CB85A3CB64}" srcId="{961A8ED6-69C9-4D1A-82D6-8787ED6773A5}" destId="{B1AECEE4-6623-482B-B4F4-DF409FBB7805}" srcOrd="2" destOrd="0" parTransId="{C3641CAF-B35D-497F-B38D-6951F992255E}" sibTransId="{5258ECC5-D637-4D1C-8F46-BBE6123C4A8B}"/>
    <dgm:cxn modelId="{446D4754-4F3C-4527-99FE-A5C0AAF4C923}" srcId="{961A8ED6-69C9-4D1A-82D6-8787ED6773A5}" destId="{E69AB73E-306A-4EE6-B7E9-FA976845272A}" srcOrd="0" destOrd="0" parTransId="{CB26274F-F55E-400A-A133-9FA12CA891C9}" sibTransId="{F3EDB8D5-8576-47D0-AB39-87C1D0784AB7}"/>
    <dgm:cxn modelId="{00CC4756-9A17-452C-8BA4-7FE5280BD46C}" type="presOf" srcId="{EF731352-D799-4C66-A8BE-65791F4A02EE}" destId="{CA5EB65E-7D66-4764-A80A-97A56191AE3F}" srcOrd="0" destOrd="0" presId="urn:microsoft.com/office/officeart/2005/8/layout/vList5"/>
    <dgm:cxn modelId="{FDF69280-C441-4C13-8B33-5FA922961CA8}" type="presOf" srcId="{999A3DBC-7764-4AA0-8F76-FFA01841325A}" destId="{9EF774DE-F43F-4A70-8B93-AE2880B82F09}" srcOrd="0" destOrd="0" presId="urn:microsoft.com/office/officeart/2005/8/layout/vList5"/>
    <dgm:cxn modelId="{B9016986-FBFB-47E8-ABA9-92B5F30E1189}" srcId="{999A3DBC-7764-4AA0-8F76-FFA01841325A}" destId="{5867EFF3-CE1F-4450-AC82-13D7A1A862E5}" srcOrd="1" destOrd="0" parTransId="{C49795E9-7F45-4D5E-81BC-510928C810A3}" sibTransId="{88867153-8EC2-4885-ADEB-2E6FDD443BD5}"/>
    <dgm:cxn modelId="{25876388-4996-4437-830F-3D349910A563}" srcId="{353358D2-BBC0-4441-B88A-F573C57D73B9}" destId="{C6015811-C355-43AD-B5A2-63213057550D}" srcOrd="1" destOrd="0" parTransId="{EF2DE51D-43AB-4521-9AF3-A860B6E94503}" sibTransId="{9B0A3670-ECDC-41A8-AB18-6431E9447690}"/>
    <dgm:cxn modelId="{FCFFEE88-57EC-4E59-88C1-F71C6324601A}" srcId="{3E5E6ED1-9CA5-4BFE-BF68-2C042F4E9EE3}" destId="{AECFDDD5-900B-47C4-9EA7-F803C30183CF}" srcOrd="0" destOrd="0" parTransId="{788A51F2-B081-43B4-8C69-DEA6D0FE2BF7}" sibTransId="{226910DA-2DD4-4E77-A550-DC09CA7B2E05}"/>
    <dgm:cxn modelId="{8EEFB789-DB41-456C-BA4B-E1725307A14D}" srcId="{353358D2-BBC0-4441-B88A-F573C57D73B9}" destId="{6B472C1C-8F23-43F8-AB86-560CC5003148}" srcOrd="0" destOrd="0" parTransId="{B8DC5F8F-C813-4404-9BDD-58CF792C6449}" sibTransId="{B404CD34-6EE8-4B6F-A5F9-05EA206B6EDB}"/>
    <dgm:cxn modelId="{93F95A8B-E2C0-4568-A906-4E0D765CC008}" type="presOf" srcId="{070CBA26-035A-4877-9514-53525A047C5B}" destId="{67FACF9D-3E3A-42BC-9EB5-88A4216C58D5}" srcOrd="0" destOrd="1" presId="urn:microsoft.com/office/officeart/2005/8/layout/vList5"/>
    <dgm:cxn modelId="{61A8898B-554C-4153-A209-565E048CBD89}" srcId="{961A8ED6-69C9-4D1A-82D6-8787ED6773A5}" destId="{63298E21-AD6C-43F2-A94D-F1FCDC054116}" srcOrd="1" destOrd="0" parTransId="{A2DEBD0A-BB7F-42AC-98FC-FFFA5A337AFE}" sibTransId="{D2367B7A-EF98-43FC-A64D-F2636E5FDB4C}"/>
    <dgm:cxn modelId="{F1F4838F-10ED-491D-AFE9-CAE965ACCC54}" srcId="{353358D2-BBC0-4441-B88A-F573C57D73B9}" destId="{E4CCABC0-DA28-4283-A711-EAB8CEE16B58}" srcOrd="2" destOrd="0" parTransId="{417F8017-737F-48EC-A3E9-565C3B461432}" sibTransId="{63DD2012-3A7A-45CF-922F-55F6B3E95C18}"/>
    <dgm:cxn modelId="{1599F48F-4EB3-49F8-A2A7-4C5BC2B5B554}" type="presOf" srcId="{B1AECEE4-6623-482B-B4F4-DF409FBB7805}" destId="{F6FC08B4-DA65-4741-AE3E-1F01A05CF818}" srcOrd="0" destOrd="2" presId="urn:microsoft.com/office/officeart/2005/8/layout/vList5"/>
    <dgm:cxn modelId="{4540D993-EB88-45B0-ACF4-A982F288118A}" srcId="{C7C5CBB8-18EC-4BE7-A9A7-D32CDC982735}" destId="{F97EC757-7551-467D-AA34-D8C419AF0772}" srcOrd="1" destOrd="0" parTransId="{2D9312E8-FD8C-41E8-A9DC-90B1D19C77A6}" sibTransId="{328FD3F5-6DB0-47C0-B4E7-6A11C2C250C8}"/>
    <dgm:cxn modelId="{D1D89296-9E38-4EB4-97C5-C97A472B094E}" type="presOf" srcId="{6B472C1C-8F23-43F8-AB86-560CC5003148}" destId="{409F5EFC-D61B-464F-9E8B-162D3E5D64B8}" srcOrd="0" destOrd="0" presId="urn:microsoft.com/office/officeart/2005/8/layout/vList5"/>
    <dgm:cxn modelId="{06E801A2-8BDF-4A1A-A9B9-589BB929C408}" srcId="{3E5E6ED1-9CA5-4BFE-BF68-2C042F4E9EE3}" destId="{070CBA26-035A-4877-9514-53525A047C5B}" srcOrd="1" destOrd="0" parTransId="{81E78AC9-4074-422D-963A-6FB12078D61E}" sibTransId="{47075874-7302-4091-B2A7-9795B4484648}"/>
    <dgm:cxn modelId="{8ABD06B5-8564-447B-BE8A-FA5877EFAED0}" type="presOf" srcId="{A1D855C7-2AA4-4436-A889-55BACC77C7DC}" destId="{83666325-23AC-4897-828B-9D046C2C2780}" srcOrd="0" destOrd="0" presId="urn:microsoft.com/office/officeart/2005/8/layout/vList5"/>
    <dgm:cxn modelId="{EFD75ABA-11D4-4D4F-8DF2-1F7C4421D568}" srcId="{074FB1B8-37CD-4794-AFCA-25F19466098E}" destId="{C7C5CBB8-18EC-4BE7-A9A7-D32CDC982735}" srcOrd="4" destOrd="0" parTransId="{46563921-5AEC-41F9-873F-61845C60B9A0}" sibTransId="{904EE1F6-11D5-4D8E-9E20-D1DADD71CC07}"/>
    <dgm:cxn modelId="{E88128C0-5B66-4E4B-B90D-30F190156D4D}" type="presOf" srcId="{AECFDDD5-900B-47C4-9EA7-F803C30183CF}" destId="{67FACF9D-3E3A-42BC-9EB5-88A4216C58D5}" srcOrd="0" destOrd="0" presId="urn:microsoft.com/office/officeart/2005/8/layout/vList5"/>
    <dgm:cxn modelId="{C7ABF0C0-EAAD-4112-99DE-7FFBDC728397}" type="presOf" srcId="{C7C5CBB8-18EC-4BE7-A9A7-D32CDC982735}" destId="{84D55CFC-BDE2-4DC6-BCD3-EFD3A7455BF1}" srcOrd="0" destOrd="0" presId="urn:microsoft.com/office/officeart/2005/8/layout/vList5"/>
    <dgm:cxn modelId="{C7D1B0C5-72DB-4B45-89BB-5131094D4BE4}" srcId="{074FB1B8-37CD-4794-AFCA-25F19466098E}" destId="{353358D2-BBC0-4441-B88A-F573C57D73B9}" srcOrd="2" destOrd="0" parTransId="{69671695-3845-49A6-B79C-252B2A367495}" sibTransId="{1A62D60C-7705-48DF-9EF9-1F8C4B2DCFA1}"/>
    <dgm:cxn modelId="{68AF97DA-C9C1-4EA1-8654-CA55972BE37E}" type="presOf" srcId="{E69AB73E-306A-4EE6-B7E9-FA976845272A}" destId="{F6FC08B4-DA65-4741-AE3E-1F01A05CF818}" srcOrd="0" destOrd="0" presId="urn:microsoft.com/office/officeart/2005/8/layout/vList5"/>
    <dgm:cxn modelId="{59FF0ADD-256C-4223-802B-7559EC4DE463}" srcId="{999A3DBC-7764-4AA0-8F76-FFA01841325A}" destId="{2DD311A5-20B9-424C-B293-FF2CA46C8A1A}" srcOrd="2" destOrd="0" parTransId="{4002521E-E6B0-4084-A48E-1A408D76ED9E}" sibTransId="{6367B766-24B4-4006-BC70-486B18B4BFCA}"/>
    <dgm:cxn modelId="{DEDCABE9-D167-48AD-BFF2-0DF5110FD96E}" type="presOf" srcId="{5867EFF3-CE1F-4450-AC82-13D7A1A862E5}" destId="{CA5EB65E-7D66-4764-A80A-97A56191AE3F}" srcOrd="0" destOrd="1" presId="urn:microsoft.com/office/officeart/2005/8/layout/vList5"/>
    <dgm:cxn modelId="{03F7F3EA-8858-4A0D-ADB8-1A54DA9CBBF0}" type="presOf" srcId="{961A8ED6-69C9-4D1A-82D6-8787ED6773A5}" destId="{1655B784-F0B7-47B3-A42B-39D462D0691D}" srcOrd="0" destOrd="0" presId="urn:microsoft.com/office/officeart/2005/8/layout/vList5"/>
    <dgm:cxn modelId="{DCABFCEB-5519-4B0F-BE33-E39223575603}" type="presOf" srcId="{F97EC757-7551-467D-AA34-D8C419AF0772}" destId="{83666325-23AC-4897-828B-9D046C2C2780}" srcOrd="0" destOrd="1" presId="urn:microsoft.com/office/officeart/2005/8/layout/vList5"/>
    <dgm:cxn modelId="{0197C1F5-1591-4B7A-B61A-39C62ECD4A01}" type="presOf" srcId="{4D2850C7-238D-4E40-B8EF-6599FF053A3B}" destId="{67FACF9D-3E3A-42BC-9EB5-88A4216C58D5}" srcOrd="0" destOrd="2" presId="urn:microsoft.com/office/officeart/2005/8/layout/vList5"/>
    <dgm:cxn modelId="{4C868FFE-BD93-44B2-A577-CC44673AB242}" type="presOf" srcId="{074FB1B8-37CD-4794-AFCA-25F19466098E}" destId="{FDA32FC7-B91A-4250-A027-F3F3A37B322F}" srcOrd="0" destOrd="0" presId="urn:microsoft.com/office/officeart/2005/8/layout/vList5"/>
    <dgm:cxn modelId="{0764057B-92BD-45BA-8E65-30D3D51CF045}" type="presParOf" srcId="{FDA32FC7-B91A-4250-A027-F3F3A37B322F}" destId="{7D4E3E15-7271-4F29-BEBD-82E9E8C21109}" srcOrd="0" destOrd="0" presId="urn:microsoft.com/office/officeart/2005/8/layout/vList5"/>
    <dgm:cxn modelId="{C3DB1947-1AC5-46C1-9A0B-FE0B3D46DB18}" type="presParOf" srcId="{7D4E3E15-7271-4F29-BEBD-82E9E8C21109}" destId="{1655B784-F0B7-47B3-A42B-39D462D0691D}" srcOrd="0" destOrd="0" presId="urn:microsoft.com/office/officeart/2005/8/layout/vList5"/>
    <dgm:cxn modelId="{6035D948-330F-42F7-AAA1-E2A02137020C}" type="presParOf" srcId="{7D4E3E15-7271-4F29-BEBD-82E9E8C21109}" destId="{F6FC08B4-DA65-4741-AE3E-1F01A05CF818}" srcOrd="1" destOrd="0" presId="urn:microsoft.com/office/officeart/2005/8/layout/vList5"/>
    <dgm:cxn modelId="{9748C268-16A8-4F9D-AE33-DE37B921E1DA}" type="presParOf" srcId="{FDA32FC7-B91A-4250-A027-F3F3A37B322F}" destId="{DD4A92EA-354F-4649-9FD0-2F18E3EDFCD0}" srcOrd="1" destOrd="0" presId="urn:microsoft.com/office/officeart/2005/8/layout/vList5"/>
    <dgm:cxn modelId="{1700A1AD-73DE-4843-9BE7-ADD8218C86E7}" type="presParOf" srcId="{FDA32FC7-B91A-4250-A027-F3F3A37B322F}" destId="{DE0ED39D-13DA-4B16-BDCF-DCC7E744D243}" srcOrd="2" destOrd="0" presId="urn:microsoft.com/office/officeart/2005/8/layout/vList5"/>
    <dgm:cxn modelId="{E0158C57-BB40-42B4-BF02-4D44856D3E30}" type="presParOf" srcId="{DE0ED39D-13DA-4B16-BDCF-DCC7E744D243}" destId="{9EF774DE-F43F-4A70-8B93-AE2880B82F09}" srcOrd="0" destOrd="0" presId="urn:microsoft.com/office/officeart/2005/8/layout/vList5"/>
    <dgm:cxn modelId="{B6508052-3BE0-42A4-8CF7-0B1C83FB8C9D}" type="presParOf" srcId="{DE0ED39D-13DA-4B16-BDCF-DCC7E744D243}" destId="{CA5EB65E-7D66-4764-A80A-97A56191AE3F}" srcOrd="1" destOrd="0" presId="urn:microsoft.com/office/officeart/2005/8/layout/vList5"/>
    <dgm:cxn modelId="{3AA3EF2C-C3AB-4C59-87BA-2C6F526936AE}" type="presParOf" srcId="{FDA32FC7-B91A-4250-A027-F3F3A37B322F}" destId="{2849BFC0-C3E8-4043-990A-0FFC046324A8}" srcOrd="3" destOrd="0" presId="urn:microsoft.com/office/officeart/2005/8/layout/vList5"/>
    <dgm:cxn modelId="{F48BC367-5B76-465E-B0B4-D2080B3E6CEF}" type="presParOf" srcId="{FDA32FC7-B91A-4250-A027-F3F3A37B322F}" destId="{8C77F076-1941-4A0D-92B2-2F049DED4AB7}" srcOrd="4" destOrd="0" presId="urn:microsoft.com/office/officeart/2005/8/layout/vList5"/>
    <dgm:cxn modelId="{8B3CF792-9E67-4DC8-9FEE-A568FB493095}" type="presParOf" srcId="{8C77F076-1941-4A0D-92B2-2F049DED4AB7}" destId="{ECE71D3A-FB75-4C9D-8D36-72B2F1872186}" srcOrd="0" destOrd="0" presId="urn:microsoft.com/office/officeart/2005/8/layout/vList5"/>
    <dgm:cxn modelId="{71533D8D-0FB7-4566-A9F0-EC2695A52721}" type="presParOf" srcId="{8C77F076-1941-4A0D-92B2-2F049DED4AB7}" destId="{409F5EFC-D61B-464F-9E8B-162D3E5D64B8}" srcOrd="1" destOrd="0" presId="urn:microsoft.com/office/officeart/2005/8/layout/vList5"/>
    <dgm:cxn modelId="{B0985877-9DE7-453D-B0F7-6BC66B6E6C21}" type="presParOf" srcId="{FDA32FC7-B91A-4250-A027-F3F3A37B322F}" destId="{27BCAACA-F3F8-48DE-A97D-A562531DBA50}" srcOrd="5" destOrd="0" presId="urn:microsoft.com/office/officeart/2005/8/layout/vList5"/>
    <dgm:cxn modelId="{A41EF735-75E0-4A23-8826-95549FFA85C4}" type="presParOf" srcId="{FDA32FC7-B91A-4250-A027-F3F3A37B322F}" destId="{438A8ED9-F4A0-473A-9AF8-8C7E976FC967}" srcOrd="6" destOrd="0" presId="urn:microsoft.com/office/officeart/2005/8/layout/vList5"/>
    <dgm:cxn modelId="{3410F5DA-BC3F-4CCF-953E-EB648EFF30FD}" type="presParOf" srcId="{438A8ED9-F4A0-473A-9AF8-8C7E976FC967}" destId="{8BFEF4F8-0A6F-49FF-BF7E-485960FEA02A}" srcOrd="0" destOrd="0" presId="urn:microsoft.com/office/officeart/2005/8/layout/vList5"/>
    <dgm:cxn modelId="{D8811EA4-2EA9-4A48-AB21-86368D06392B}" type="presParOf" srcId="{438A8ED9-F4A0-473A-9AF8-8C7E976FC967}" destId="{67FACF9D-3E3A-42BC-9EB5-88A4216C58D5}" srcOrd="1" destOrd="0" presId="urn:microsoft.com/office/officeart/2005/8/layout/vList5"/>
    <dgm:cxn modelId="{090FD8AC-F4D5-4E98-B1BE-132F2F702EE1}" type="presParOf" srcId="{FDA32FC7-B91A-4250-A027-F3F3A37B322F}" destId="{C8559FC3-564C-45F4-A274-28D6FAA00278}" srcOrd="7" destOrd="0" presId="urn:microsoft.com/office/officeart/2005/8/layout/vList5"/>
    <dgm:cxn modelId="{8E46A9C9-A5FD-4727-90D7-9E155A5EF135}" type="presParOf" srcId="{FDA32FC7-B91A-4250-A027-F3F3A37B322F}" destId="{828065F9-0319-4746-B9D6-49F106AA3A85}" srcOrd="8" destOrd="0" presId="urn:microsoft.com/office/officeart/2005/8/layout/vList5"/>
    <dgm:cxn modelId="{BF314E44-7678-4245-9C9B-8FD2F0040B30}" type="presParOf" srcId="{828065F9-0319-4746-B9D6-49F106AA3A85}" destId="{84D55CFC-BDE2-4DC6-BCD3-EFD3A7455BF1}" srcOrd="0" destOrd="0" presId="urn:microsoft.com/office/officeart/2005/8/layout/vList5"/>
    <dgm:cxn modelId="{DF595381-06F5-4B3F-B861-4B25D5178B0B}" type="presParOf" srcId="{828065F9-0319-4746-B9D6-49F106AA3A85}" destId="{83666325-23AC-4897-828B-9D046C2C2780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B7C843-59D0-4322-9AD4-2B82CCA5F18D}">
      <dsp:nvSpPr>
        <dsp:cNvPr id="0" name=""/>
        <dsp:cNvSpPr/>
      </dsp:nvSpPr>
      <dsp:spPr>
        <a:xfrm>
          <a:off x="0" y="21568"/>
          <a:ext cx="8229600" cy="190008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latin typeface="Times New Roman" pitchFamily="18" charset="0"/>
              <a:cs typeface="Times New Roman" pitchFamily="18" charset="0"/>
            </a:rPr>
            <a:t>Подсчитайте число автомашин, проезжающих в обе стороны по ближайшей к вашей школе улице за </a:t>
          </a:r>
          <a:r>
            <a:rPr lang="ru-RU" sz="2800" i="1" kern="1200" dirty="0">
              <a:latin typeface="Times New Roman" pitchFamily="18" charset="0"/>
              <a:cs typeface="Times New Roman" pitchFamily="18" charset="0"/>
            </a:rPr>
            <a:t>30 мин</a:t>
          </a:r>
          <a:r>
            <a:rPr lang="ru-RU" sz="2800" kern="1200" dirty="0">
              <a:latin typeface="Times New Roman" pitchFamily="18" charset="0"/>
              <a:cs typeface="Times New Roman" pitchFamily="18" charset="0"/>
            </a:rPr>
            <a:t>, если в среднем все автомашины едут со скоростью </a:t>
          </a:r>
          <a:r>
            <a:rPr lang="ru-RU" sz="2800" i="1" kern="1200" dirty="0">
              <a:latin typeface="Times New Roman" pitchFamily="18" charset="0"/>
              <a:cs typeface="Times New Roman" pitchFamily="18" charset="0"/>
            </a:rPr>
            <a:t>60 км/час</a:t>
          </a:r>
          <a:r>
            <a:rPr lang="ru-RU" sz="2800" kern="1200" dirty="0">
              <a:latin typeface="Times New Roman" pitchFamily="18" charset="0"/>
              <a:cs typeface="Times New Roman" pitchFamily="18" charset="0"/>
            </a:rPr>
            <a:t>.</a:t>
          </a:r>
        </a:p>
      </dsp:txBody>
      <dsp:txXfrm>
        <a:off x="0" y="21568"/>
        <a:ext cx="8229600" cy="1900080"/>
      </dsp:txXfrm>
    </dsp:sp>
    <dsp:sp modelId="{8D758C02-40CA-43C8-9E46-F95CC898829F}">
      <dsp:nvSpPr>
        <dsp:cNvPr id="0" name=""/>
        <dsp:cNvSpPr/>
      </dsp:nvSpPr>
      <dsp:spPr>
        <a:xfrm>
          <a:off x="0" y="2002288"/>
          <a:ext cx="8229600" cy="1900080"/>
        </a:xfrm>
        <a:prstGeom prst="roundRect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tint val="50000"/>
                <a:satMod val="300000"/>
              </a:schemeClr>
            </a:gs>
            <a:gs pos="35000">
              <a:schemeClr val="accent5">
                <a:hueOff val="-4966938"/>
                <a:satOff val="19906"/>
                <a:lumOff val="4314"/>
                <a:alphaOff val="0"/>
                <a:tint val="37000"/>
                <a:satMod val="30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latin typeface="Times New Roman" pitchFamily="18" charset="0"/>
              <a:cs typeface="Times New Roman" pitchFamily="18" charset="0"/>
            </a:rPr>
            <a:t>Сколько они выбросят за это время в атмосферу: угарного газа, оксида азота, бензина. </a:t>
          </a:r>
        </a:p>
      </dsp:txBody>
      <dsp:txXfrm>
        <a:off x="0" y="2002288"/>
        <a:ext cx="8229600" cy="1900080"/>
      </dsp:txXfrm>
    </dsp:sp>
    <dsp:sp modelId="{2E6A5E5C-EEA3-449B-8C0A-68545EC0EDEF}">
      <dsp:nvSpPr>
        <dsp:cNvPr id="0" name=""/>
        <dsp:cNvSpPr/>
      </dsp:nvSpPr>
      <dsp:spPr>
        <a:xfrm>
          <a:off x="0" y="3983008"/>
          <a:ext cx="8229600" cy="1900080"/>
        </a:xfrm>
        <a:prstGeom prst="downArrow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latin typeface="Times New Roman" pitchFamily="18" charset="0"/>
              <a:cs typeface="Times New Roman" pitchFamily="18" charset="0"/>
            </a:rPr>
            <a:t>Используйте данные таблицы</a:t>
          </a:r>
        </a:p>
      </dsp:txBody>
      <dsp:txXfrm>
        <a:off x="0" y="3983008"/>
        <a:ext cx="8229600" cy="19000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FC08B4-DA65-4741-AE3E-1F01A05CF818}">
      <dsp:nvSpPr>
        <dsp:cNvPr id="0" name=""/>
        <dsp:cNvSpPr/>
      </dsp:nvSpPr>
      <dsp:spPr>
        <a:xfrm rot="5400000">
          <a:off x="5158925" y="-2084469"/>
          <a:ext cx="874404" cy="5266944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Кошка 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Лошадь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Собака </a:t>
          </a:r>
        </a:p>
      </dsp:txBody>
      <dsp:txXfrm rot="-5400000">
        <a:off x="2962656" y="154485"/>
        <a:ext cx="5224259" cy="789034"/>
      </dsp:txXfrm>
    </dsp:sp>
    <dsp:sp modelId="{1655B784-F0B7-47B3-A42B-39D462D0691D}">
      <dsp:nvSpPr>
        <dsp:cNvPr id="0" name=""/>
        <dsp:cNvSpPr/>
      </dsp:nvSpPr>
      <dsp:spPr>
        <a:xfrm>
          <a:off x="0" y="2499"/>
          <a:ext cx="2962656" cy="1093006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Какое животное было одомашнено первым?</a:t>
          </a:r>
        </a:p>
      </dsp:txBody>
      <dsp:txXfrm>
        <a:off x="53356" y="55855"/>
        <a:ext cx="2855944" cy="986294"/>
      </dsp:txXfrm>
    </dsp:sp>
    <dsp:sp modelId="{CA5EB65E-7D66-4764-A80A-97A56191AE3F}">
      <dsp:nvSpPr>
        <dsp:cNvPr id="0" name=""/>
        <dsp:cNvSpPr/>
      </dsp:nvSpPr>
      <dsp:spPr>
        <a:xfrm rot="5400000">
          <a:off x="5158925" y="-936812"/>
          <a:ext cx="874404" cy="5266944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0" kern="1200" dirty="0">
              <a:latin typeface="Times New Roman" pitchFamily="18" charset="0"/>
              <a:cs typeface="Times New Roman" pitchFamily="18" charset="0"/>
            </a:rPr>
            <a:t>Верблюды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0" kern="1200" dirty="0">
              <a:latin typeface="Times New Roman" pitchFamily="18" charset="0"/>
              <a:cs typeface="Times New Roman" pitchFamily="18" charset="0"/>
            </a:rPr>
            <a:t>Ездовые собаки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Лошади 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962656" y="1302142"/>
        <a:ext cx="5224259" cy="789034"/>
      </dsp:txXfrm>
    </dsp:sp>
    <dsp:sp modelId="{9EF774DE-F43F-4A70-8B93-AE2880B82F09}">
      <dsp:nvSpPr>
        <dsp:cNvPr id="0" name=""/>
        <dsp:cNvSpPr/>
      </dsp:nvSpPr>
      <dsp:spPr>
        <a:xfrm>
          <a:off x="0" y="1150156"/>
          <a:ext cx="2962656" cy="1093006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Кто такие тяжеловозы</a:t>
          </a:r>
          <a:r>
            <a:rPr lang="en-US" sz="2000" kern="1200" dirty="0">
              <a:latin typeface="Times New Roman" pitchFamily="18" charset="0"/>
              <a:cs typeface="Times New Roman" pitchFamily="18" charset="0"/>
            </a:rPr>
            <a:t>? 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3356" y="1203512"/>
        <a:ext cx="2855944" cy="986294"/>
      </dsp:txXfrm>
    </dsp:sp>
    <dsp:sp modelId="{409F5EFC-D61B-464F-9E8B-162D3E5D64B8}">
      <dsp:nvSpPr>
        <dsp:cNvPr id="0" name=""/>
        <dsp:cNvSpPr/>
      </dsp:nvSpPr>
      <dsp:spPr>
        <a:xfrm rot="5400000">
          <a:off x="5158925" y="210843"/>
          <a:ext cx="874404" cy="5266944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b="0" kern="1200" dirty="0">
              <a:latin typeface="Times New Roman" pitchFamily="18" charset="0"/>
              <a:cs typeface="Times New Roman" pitchFamily="18" charset="0"/>
            </a:rPr>
            <a:t>По длине хвоста 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b="0" kern="1200" dirty="0">
              <a:latin typeface="Times New Roman" pitchFamily="18" charset="0"/>
              <a:cs typeface="Times New Roman" pitchFamily="18" charset="0"/>
            </a:rPr>
            <a:t>По зубам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b="0" kern="1200" dirty="0">
              <a:latin typeface="Times New Roman" pitchFamily="18" charset="0"/>
              <a:cs typeface="Times New Roman" pitchFamily="18" charset="0"/>
            </a:rPr>
            <a:t>По форме копыт </a:t>
          </a:r>
        </a:p>
      </dsp:txBody>
      <dsp:txXfrm rot="-5400000">
        <a:off x="2962656" y="2449798"/>
        <a:ext cx="5224259" cy="789034"/>
      </dsp:txXfrm>
    </dsp:sp>
    <dsp:sp modelId="{ECE71D3A-FB75-4C9D-8D36-72B2F1872186}">
      <dsp:nvSpPr>
        <dsp:cNvPr id="0" name=""/>
        <dsp:cNvSpPr/>
      </dsp:nvSpPr>
      <dsp:spPr>
        <a:xfrm>
          <a:off x="0" y="2297812"/>
          <a:ext cx="2962656" cy="1093006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Как определить возраст лошади</a:t>
          </a:r>
          <a:r>
            <a:rPr lang="en-US" sz="2000" kern="1200" dirty="0">
              <a:latin typeface="Times New Roman" pitchFamily="18" charset="0"/>
              <a:cs typeface="Times New Roman" pitchFamily="18" charset="0"/>
            </a:rPr>
            <a:t>? 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3356" y="2351168"/>
        <a:ext cx="2855944" cy="986294"/>
      </dsp:txXfrm>
    </dsp:sp>
    <dsp:sp modelId="{67FACF9D-3E3A-42BC-9EB5-88A4216C58D5}">
      <dsp:nvSpPr>
        <dsp:cNvPr id="0" name=""/>
        <dsp:cNvSpPr/>
      </dsp:nvSpPr>
      <dsp:spPr>
        <a:xfrm rot="5400000">
          <a:off x="5158925" y="1358500"/>
          <a:ext cx="874404" cy="5266944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В </a:t>
          </a:r>
          <a:r>
            <a:rPr lang="ru-RU" sz="1600" kern="1200" dirty="0" err="1">
              <a:latin typeface="Times New Roman" pitchFamily="18" charset="0"/>
              <a:cs typeface="Times New Roman" pitchFamily="18" charset="0"/>
            </a:rPr>
            <a:t>Егиипте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В Индии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В Англии</a:t>
          </a:r>
        </a:p>
      </dsp:txBody>
      <dsp:txXfrm rot="-5400000">
        <a:off x="2962656" y="3597455"/>
        <a:ext cx="5224259" cy="789034"/>
      </dsp:txXfrm>
    </dsp:sp>
    <dsp:sp modelId="{8BFEF4F8-0A6F-49FF-BF7E-485960FEA02A}">
      <dsp:nvSpPr>
        <dsp:cNvPr id="0" name=""/>
        <dsp:cNvSpPr/>
      </dsp:nvSpPr>
      <dsp:spPr>
        <a:xfrm>
          <a:off x="0" y="3445469"/>
          <a:ext cx="2962656" cy="1093006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В какой стране корова считается священным животным?</a:t>
          </a:r>
        </a:p>
      </dsp:txBody>
      <dsp:txXfrm>
        <a:off x="53356" y="3498825"/>
        <a:ext cx="2855944" cy="986294"/>
      </dsp:txXfrm>
    </dsp:sp>
    <dsp:sp modelId="{83666325-23AC-4897-828B-9D046C2C2780}">
      <dsp:nvSpPr>
        <dsp:cNvPr id="0" name=""/>
        <dsp:cNvSpPr/>
      </dsp:nvSpPr>
      <dsp:spPr>
        <a:xfrm rot="5400000">
          <a:off x="5158925" y="2506157"/>
          <a:ext cx="874404" cy="5266944"/>
        </a:xfrm>
        <a:prstGeom prst="round2SameRect">
          <a:avLst/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От </a:t>
          </a:r>
          <a:r>
            <a:rPr lang="ru-RU" sz="1600" kern="1200" dirty="0" err="1">
              <a:latin typeface="Times New Roman" pitchFamily="18" charset="0"/>
              <a:cs typeface="Times New Roman" pitchFamily="18" charset="0"/>
            </a:rPr>
            <a:t>толода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Они случайно попадают вместе с пищей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Для лучшего измельчения пищи</a:t>
          </a:r>
        </a:p>
      </dsp:txBody>
      <dsp:txXfrm rot="-5400000">
        <a:off x="2962656" y="4745112"/>
        <a:ext cx="5224259" cy="789034"/>
      </dsp:txXfrm>
    </dsp:sp>
    <dsp:sp modelId="{84D55CFC-BDE2-4DC6-BCD3-EFD3A7455BF1}">
      <dsp:nvSpPr>
        <dsp:cNvPr id="0" name=""/>
        <dsp:cNvSpPr/>
      </dsp:nvSpPr>
      <dsp:spPr>
        <a:xfrm>
          <a:off x="0" y="4593125"/>
          <a:ext cx="2962656" cy="1093006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Почему куры глотают мелкие камушки?</a:t>
          </a:r>
        </a:p>
      </dsp:txBody>
      <dsp:txXfrm>
        <a:off x="53356" y="4646481"/>
        <a:ext cx="2855944" cy="9862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578B9-1DCD-45BC-AC9D-6944D859586E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24BAF-B79D-4547-B449-A5986EDF86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578B9-1DCD-45BC-AC9D-6944D859586E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24BAF-B79D-4547-B449-A5986EDF86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578B9-1DCD-45BC-AC9D-6944D859586E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24BAF-B79D-4547-B449-A5986EDF86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578B9-1DCD-45BC-AC9D-6944D859586E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24BAF-B79D-4547-B449-A5986EDF86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578B9-1DCD-45BC-AC9D-6944D859586E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24BAF-B79D-4547-B449-A5986EDF86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578B9-1DCD-45BC-AC9D-6944D859586E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24BAF-B79D-4547-B449-A5986EDF86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578B9-1DCD-45BC-AC9D-6944D859586E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24BAF-B79D-4547-B449-A5986EDF86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578B9-1DCD-45BC-AC9D-6944D859586E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24BAF-B79D-4547-B449-A5986EDF86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578B9-1DCD-45BC-AC9D-6944D859586E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24BAF-B79D-4547-B449-A5986EDF86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578B9-1DCD-45BC-AC9D-6944D859586E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24BAF-B79D-4547-B449-A5986EDF86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578B9-1DCD-45BC-AC9D-6944D859586E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24BAF-B79D-4547-B449-A5986EDF86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8578B9-1DCD-45BC-AC9D-6944D859586E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624BAF-B79D-4547-B449-A5986EDF868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extBox 6"/>
          <p:cNvSpPr txBox="1"/>
          <p:nvPr userDrawn="1"/>
        </p:nvSpPr>
        <p:spPr>
          <a:xfrm>
            <a:off x="8676456" y="4077072"/>
            <a:ext cx="461665" cy="278450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l"/>
            <a:r>
              <a:rPr 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unstler Script" pitchFamily="66" charset="0"/>
              </a:rPr>
              <a:t>by Bodauova A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46861" y="1539066"/>
            <a:ext cx="8087539" cy="3246294"/>
          </a:xfrm>
        </p:spPr>
        <p:txBody>
          <a:bodyPr>
            <a:noAutofit/>
          </a:bodyPr>
          <a:lstStyle/>
          <a:p>
            <a:r>
              <a:rPr lang="ru-RU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17. ИТОГОВОЕ ЗАНЯТИЕ</a:t>
            </a:r>
          </a:p>
        </p:txBody>
      </p:sp>
      <p:graphicFrame>
        <p:nvGraphicFramePr>
          <p:cNvPr id="5" name="Object 5"/>
          <p:cNvGraphicFramePr>
            <a:graphicFrameLocks noChangeAspect="1"/>
          </p:cNvGraphicFramePr>
          <p:nvPr/>
        </p:nvGraphicFramePr>
        <p:xfrm>
          <a:off x="179512" y="5805264"/>
          <a:ext cx="7620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CorelDRAW" r:id="rId3" imgW="1737899" imgH="2127420" progId="CorelDraw.Graphic.16">
                  <p:embed/>
                </p:oleObj>
              </mc:Choice>
              <mc:Fallback>
                <p:oleObj name="CorelDRAW" r:id="rId3" imgW="1737899" imgH="2127420" progId="CorelDraw.Graphic.16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5805264"/>
                        <a:ext cx="7620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763688" y="6021288"/>
            <a:ext cx="7200800" cy="690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ОФ “Центр “Содействие устойчивому развитию”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ГУ “Управление природных ресурсов и регулирования природопользования акимата Мангистауской области”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5949280"/>
            <a:ext cx="576064" cy="739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одзаголовок 2"/>
          <p:cNvSpPr txBox="1">
            <a:spLocks/>
          </p:cNvSpPr>
          <p:nvPr/>
        </p:nvSpPr>
        <p:spPr>
          <a:xfrm>
            <a:off x="179512" y="332656"/>
            <a:ext cx="8640960" cy="8152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algn="ctr" defTabSz="914400">
              <a:spcBef>
                <a:spcPct val="20000"/>
              </a:spcBef>
              <a:defRPr/>
            </a:pPr>
            <a:r>
              <a:rPr lang="kk-KZ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Демонстрационный материал к учебно-методическому пособию </a:t>
            </a:r>
          </a:p>
          <a:p>
            <a:pPr lvl="0" algn="ctr" defTabSz="914400">
              <a:spcBef>
                <a:spcPct val="20000"/>
              </a:spcBef>
              <a:defRPr/>
            </a:pPr>
            <a:r>
              <a:rPr lang="ru-R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для средних классов средней школы</a:t>
            </a:r>
            <a:r>
              <a:rPr lang="kk-KZ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“Экология окружающий среды”</a:t>
            </a:r>
            <a:endParaRPr lang="ru-RU" sz="2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54835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548680"/>
          <a:ext cx="8229600" cy="5904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67544" y="764704"/>
          <a:ext cx="8136904" cy="2664295"/>
        </p:xfrm>
        <a:graphic>
          <a:graphicData uri="http://schemas.openxmlformats.org/drawingml/2006/table">
            <a:tbl>
              <a:tblPr/>
              <a:tblGrid>
                <a:gridCol w="18252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73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846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309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086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612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Calibri"/>
                          <a:cs typeface="Times New Roman"/>
                        </a:rPr>
                        <a:t>Тип автомобиля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Calibri"/>
                          <a:cs typeface="Times New Roman"/>
                        </a:rPr>
                        <a:t>Тип двигателя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Угарный газ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Бензин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Оксид азота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12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Легковой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Calibri"/>
                          <a:cs typeface="Times New Roman"/>
                        </a:rPr>
                        <a:t>Внутреннего сгорания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30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12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Грузовой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Внутреннего сгорания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70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061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Грузовой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Дизельный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195736" y="260648"/>
            <a:ext cx="52793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Выбросы загрязняющих веществ, г/км</a:t>
            </a:r>
          </a:p>
        </p:txBody>
      </p:sp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179512" y="3547426"/>
            <a:ext cx="8604448" cy="304698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95325" algn="l"/>
              </a:tabLst>
            </a:pPr>
            <a:r>
              <a:rPr kumimoji="0" lang="ru-RU" sz="2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Пример выполнения задачи:</a:t>
            </a:r>
            <a:endParaRPr kumimoji="0" lang="ru-RU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95325" algn="l"/>
              </a:tabLst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Число автомашин </a:t>
            </a:r>
            <a:r>
              <a:rPr kumimoji="0" lang="en-US" sz="2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ru-RU" sz="2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=20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Каждая из них за полчаса проезжает путь </a:t>
            </a:r>
            <a:r>
              <a:rPr kumimoji="0" lang="en-US" sz="2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</a:t>
            </a:r>
            <a:r>
              <a:rPr kumimoji="0" lang="ru-RU" sz="2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=30 км.</a:t>
            </a:r>
            <a:endParaRPr kumimoji="0" lang="ru-RU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95325" algn="l"/>
              </a:tabLst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Массу угарного газа найдем по формуле: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95325" algn="l"/>
              </a:tabLst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95325" algn="l"/>
              </a:tabLst>
            </a:pP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tabLst>
                <a:tab pos="695325" algn="l"/>
              </a:tabLst>
            </a:pPr>
            <a:r>
              <a:rPr lang="ru-RU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Значит, все автомашины выбросят за 30 минут в атмосферу 18 кг угарного газа.</a:t>
            </a:r>
          </a:p>
        </p:txBody>
      </p:sp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91680" y="5085184"/>
            <a:ext cx="5501233" cy="6118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476673"/>
            <a:ext cx="8229600" cy="5976664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Нефть – один из самых опасных и стойких загрязнителей морских и океанических вод. В 2014 году в Каспийское море поступило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33,5 тыс. тонн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нефти. </a:t>
            </a: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Рассчитайте площадь </a:t>
            </a:r>
          </a:p>
          <a:p>
            <a:pPr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нефтяного пятна, </a:t>
            </a:r>
          </a:p>
          <a:p>
            <a:pPr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образовавшегося на </a:t>
            </a:r>
          </a:p>
          <a:p>
            <a:pPr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поверхности воды, </a:t>
            </a:r>
          </a:p>
          <a:p>
            <a:pPr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если площадь пятна </a:t>
            </a:r>
          </a:p>
          <a:p>
            <a:pPr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в результате разлива </a:t>
            </a:r>
          </a:p>
          <a:p>
            <a:pPr>
              <a:buNone/>
            </a:pP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1 т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нефти равна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12 км</a:t>
            </a:r>
            <a:r>
              <a:rPr lang="ru-RU" sz="2800" i="1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2276872"/>
            <a:ext cx="3384376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872208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Используя данные таблицы, определите, во сколько раз уровень шума внутри здания, в котором включен телевизор, больше гигиенической нормы, которая составляет 40 дБ. (Пояснение можете получить из темы «Шум и шумовое загрязнение» )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95536" y="2132856"/>
          <a:ext cx="8496943" cy="4556760"/>
        </p:xfrm>
        <a:graphic>
          <a:graphicData uri="http://schemas.openxmlformats.org/drawingml/2006/table">
            <a:tbl>
              <a:tblPr/>
              <a:tblGrid>
                <a:gridCol w="28320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320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329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817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 dirty="0">
                          <a:latin typeface="Times New Roman"/>
                          <a:ea typeface="Calibri"/>
                          <a:cs typeface="Times New Roman"/>
                        </a:rPr>
                        <a:t>Источники шума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 dirty="0">
                          <a:latin typeface="Times New Roman"/>
                          <a:ea typeface="Calibri"/>
                          <a:cs typeface="Times New Roman"/>
                        </a:rPr>
                        <a:t>Уровень шума, дБ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>
                          <a:latin typeface="Times New Roman"/>
                          <a:ea typeface="Calibri"/>
                          <a:cs typeface="Times New Roman"/>
                        </a:rPr>
                        <a:t>Реакция организма на длительное воздействие шума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311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Шум листвы, прибоя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20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Успокаивающая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74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Средней силы звуки в квартире, классе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40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Гигиеническая норма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817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Внутри здания, расположенного на крупной магистрали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60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Появляется чувство раздражения, утомляемость, головная боль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311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Телевизор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70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311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Поезд метро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80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311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Мотоцикл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Calibri"/>
                          <a:cs typeface="Times New Roman"/>
                        </a:rPr>
                        <a:t>90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311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Дизельный грузовик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Calibri"/>
                          <a:cs typeface="Times New Roman"/>
                        </a:rPr>
                        <a:t>90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Ответьте на тестовые вопросы</a:t>
            </a:r>
            <a:endParaRPr lang="ru-RU" sz="4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908720"/>
          <a:ext cx="8229600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Autofit/>
          </a:bodyPr>
          <a:lstStyle/>
          <a:p>
            <a:r>
              <a:rPr lang="ru-RU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Установите, есть ли охраняемые территории в вашем регионе, где они расположены, какие животные и растения находятся под их защитой</a:t>
            </a:r>
            <a:endParaRPr lang="ru-RU" sz="2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8" name="Picture 2" descr="Изображ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772816"/>
            <a:ext cx="8568952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Домашнее задание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612775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>
                <a:latin typeface="Times New Roman" pitchFamily="18" charset="0"/>
                <a:cs typeface="Times New Roman" pitchFamily="18" charset="0"/>
              </a:rPr>
              <a:t>Создайте анкету–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опросник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чтобы узнать осведомленности школьников и жителей о Красной книге и о исчезающих животных и растений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660019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422</Words>
  <Application>Microsoft Office PowerPoint</Application>
  <PresentationFormat>Экран (4:3)</PresentationFormat>
  <Paragraphs>88</Paragraphs>
  <Slides>8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</vt:lpstr>
      <vt:lpstr>Calibri</vt:lpstr>
      <vt:lpstr>Kunstler Script</vt:lpstr>
      <vt:lpstr>Times New Roman</vt:lpstr>
      <vt:lpstr>Тема Office</vt:lpstr>
      <vt:lpstr>CorelDRAW</vt:lpstr>
      <vt:lpstr>17. ИТОГОВОЕ ЗАНЯТИЕ</vt:lpstr>
      <vt:lpstr>Презентация PowerPoint</vt:lpstr>
      <vt:lpstr>Презентация PowerPoint</vt:lpstr>
      <vt:lpstr>Презентация PowerPoint</vt:lpstr>
      <vt:lpstr>Используя данные таблицы, определите, во сколько раз уровень шума внутри здания, в котором включен телевизор, больше гигиенической нормы, которая составляет 40 дБ. (Пояснение можете получить из темы «Шум и шумовое загрязнение» )</vt:lpstr>
      <vt:lpstr>Ответьте на тестовые вопросы</vt:lpstr>
      <vt:lpstr>Установите, есть ли охраняемые территории в вашем регионе, где они расположены, какие животные и растения находятся под их защитой</vt:lpstr>
      <vt:lpstr>Домашнее задание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Комп</dc:creator>
  <cp:lastModifiedBy>Пользователь</cp:lastModifiedBy>
  <cp:revision>11</cp:revision>
  <dcterms:created xsi:type="dcterms:W3CDTF">2016-05-21T14:16:27Z</dcterms:created>
  <dcterms:modified xsi:type="dcterms:W3CDTF">2020-11-04T05:38:50Z</dcterms:modified>
</cp:coreProperties>
</file>